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231" r:id="rId2"/>
    <p:sldId id="3919" r:id="rId3"/>
    <p:sldId id="3901" r:id="rId4"/>
    <p:sldId id="3907" r:id="rId5"/>
    <p:sldId id="1303" r:id="rId6"/>
    <p:sldId id="3908" r:id="rId7"/>
    <p:sldId id="3319" r:id="rId8"/>
    <p:sldId id="3909" r:id="rId9"/>
    <p:sldId id="3912" r:id="rId10"/>
    <p:sldId id="3913" r:id="rId11"/>
    <p:sldId id="3914" r:id="rId12"/>
    <p:sldId id="3915" r:id="rId13"/>
    <p:sldId id="3916" r:id="rId14"/>
    <p:sldId id="3920" r:id="rId15"/>
    <p:sldId id="256" r:id="rId16"/>
    <p:sldId id="3917" r:id="rId17"/>
    <p:sldId id="3910" r:id="rId18"/>
    <p:sldId id="3911" r:id="rId19"/>
    <p:sldId id="3918" r:id="rId20"/>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2160" userDrawn="1">
          <p15:clr>
            <a:srgbClr val="A4A3A4"/>
          </p15:clr>
        </p15:guide>
        <p15:guide id="10"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alie GAVET" initials="CG" lastIdx="1" clrIdx="0">
    <p:extLst>
      <p:ext uri="{19B8F6BF-5375-455C-9EA6-DF929625EA0E}">
        <p15:presenceInfo xmlns:p15="http://schemas.microsoft.com/office/powerpoint/2012/main" userId="S::coralie.gavet@evoluteam.fr::3dfed340-fef2-414e-bdb8-018438acca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7ACB"/>
    <a:srgbClr val="54A782"/>
    <a:srgbClr val="7BC191"/>
    <a:srgbClr val="6B0F12"/>
    <a:srgbClr val="FFFFFF"/>
    <a:srgbClr val="DB1820"/>
    <a:srgbClr val="565D64"/>
    <a:srgbClr val="FEFEFF"/>
    <a:srgbClr val="B21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9" autoAdjust="0"/>
    <p:restoredTop sz="95013" autoAdjust="0"/>
  </p:normalViewPr>
  <p:slideViewPr>
    <p:cSldViewPr snapToGrid="0" snapToObjects="1" showGuides="1">
      <p:cViewPr varScale="1">
        <p:scale>
          <a:sx n="78" d="100"/>
          <a:sy n="78" d="100"/>
        </p:scale>
        <p:origin x="576"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2592"/>
    </p:cViewPr>
  </p:sorterViewPr>
  <p:notesViewPr>
    <p:cSldViewPr snapToGrid="0" snapToObjects="1" showGuides="1">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E21F0B4-EB3E-F643-B7F0-060794828EDF}"/>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E7BE3AB-22D6-254B-90B7-E753DEEA0155}"/>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1D917511-477B-3049-A2CD-680DFA477226}" type="slidenum">
              <a:rPr lang="fr-FR" smtClean="0"/>
              <a:pPr/>
              <a:t>‹N°›</a:t>
            </a:fld>
            <a:endParaRPr lang="fr-FR"/>
          </a:p>
        </p:txBody>
      </p:sp>
    </p:spTree>
    <p:extLst>
      <p:ext uri="{BB962C8B-B14F-4D97-AF65-F5344CB8AC3E}">
        <p14:creationId xmlns:p14="http://schemas.microsoft.com/office/powerpoint/2010/main" val="23288520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A8BAAA9-76D5-8847-BB4E-CE3BEAC6AEDB}" type="datetimeFigureOut">
              <a:rPr lang="fr-FR" smtClean="0"/>
              <a:pPr/>
              <a:t>23/02/2026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FD22B81-36E4-DF45-8800-36A6CD517C72}" type="slidenum">
              <a:rPr lang="fr-FR" smtClean="0"/>
              <a:pPr/>
              <a:t>‹N°›</a:t>
            </a:fld>
            <a:endParaRPr lang="fr-FR"/>
          </a:p>
        </p:txBody>
      </p:sp>
    </p:spTree>
    <p:extLst>
      <p:ext uri="{BB962C8B-B14F-4D97-AF65-F5344CB8AC3E}">
        <p14:creationId xmlns:p14="http://schemas.microsoft.com/office/powerpoint/2010/main" val="36081918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Bonjour à toutes et à tous ! Aujourd’hui, on va voir comment transformer la nouvelle loi sur les entretiens de parcours professionnel en véritable levier pour votre entreprise. Oubliez la contrainte administrative : ici, on parle d’opportunité RH, de performance et d’avenir !</a:t>
            </a:r>
          </a:p>
          <a:p>
            <a:pPr eaLnBrk="1"/>
            <a:endParaRPr lang="fr-FR" altLang="fr-FR" dirty="0"/>
          </a:p>
        </p:txBody>
      </p:sp>
    </p:spTree>
    <p:extLst>
      <p:ext uri="{BB962C8B-B14F-4D97-AF65-F5344CB8AC3E}">
        <p14:creationId xmlns:p14="http://schemas.microsoft.com/office/powerpoint/2010/main" val="10747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pPr lvl="1"/>
            <a:r>
              <a:rPr lang="fr-FR" sz="1200" b="1" kern="1200" dirty="0">
                <a:solidFill>
                  <a:schemeClr val="tx1"/>
                </a:solidFill>
                <a:effectLst/>
                <a:latin typeface="+mn-lt"/>
                <a:ea typeface="+mn-ea"/>
                <a:cs typeface="+mn-cs"/>
              </a:rPr>
              <a:t>Compétences actuelles et futures.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Les compétences et qualifications du salarié dans son poste actuel ainsi que leurs évolutions possibles en lien avec la situation de l’entreprise</a:t>
            </a:r>
          </a:p>
          <a:p>
            <a:pPr lvl="1"/>
            <a:endParaRPr lang="fr-FR" sz="100" kern="1200" dirty="0">
              <a:solidFill>
                <a:schemeClr val="tx1"/>
              </a:solidFill>
              <a:effectLst/>
              <a:latin typeface="+mn-lt"/>
              <a:ea typeface="+mn-ea"/>
              <a:cs typeface="+mn-cs"/>
            </a:endParaRPr>
          </a:p>
          <a:p>
            <a:pPr lvl="1"/>
            <a:r>
              <a:rPr lang="fr-FR" sz="1200" b="1" kern="1200" dirty="0">
                <a:solidFill>
                  <a:schemeClr val="tx1"/>
                </a:solidFill>
                <a:effectLst/>
                <a:latin typeface="+mn-lt"/>
                <a:ea typeface="+mn-ea"/>
                <a:cs typeface="+mn-cs"/>
              </a:rPr>
              <a:t>Parcours professionnel et perspectives.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Sa situation et son parcours professionnel, au regard des évolutions des métiers et des perspectives d’emploi au sein de l'entreprise</a:t>
            </a:r>
          </a:p>
          <a:p>
            <a:pPr lvl="1"/>
            <a:endParaRPr lang="fr-FR" sz="1100" kern="1200" dirty="0">
              <a:solidFill>
                <a:schemeClr val="tx1"/>
              </a:solidFill>
              <a:effectLst/>
              <a:latin typeface="+mn-lt"/>
              <a:ea typeface="+mn-ea"/>
              <a:cs typeface="+mn-cs"/>
            </a:endParaRPr>
          </a:p>
          <a:p>
            <a:pPr lvl="1"/>
            <a:r>
              <a:rPr lang="fr-FR" sz="1200" b="1" kern="1200" dirty="0">
                <a:solidFill>
                  <a:schemeClr val="tx1"/>
                </a:solidFill>
                <a:effectLst/>
                <a:latin typeface="+mn-lt"/>
                <a:ea typeface="+mn-ea"/>
                <a:cs typeface="+mn-cs"/>
              </a:rPr>
              <a:t>Besoins de formation (poste, évolution, projet personnel).</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Les besoins de formation exprimés par le salarié, qu'ils soient liés à son poste, aux perspectives d'évolution ou à un projet personnel</a:t>
            </a:r>
          </a:p>
          <a:p>
            <a:pPr lvl="1"/>
            <a:endParaRPr lang="fr-FR" sz="1200" kern="1200" dirty="0">
              <a:solidFill>
                <a:schemeClr val="tx1"/>
              </a:solidFill>
              <a:effectLst/>
              <a:latin typeface="+mn-lt"/>
              <a:ea typeface="+mn-ea"/>
              <a:cs typeface="+mn-cs"/>
            </a:endParaRPr>
          </a:p>
          <a:p>
            <a:pPr lvl="1"/>
            <a:r>
              <a:rPr lang="fr-FR" sz="1200" b="1" kern="1200" dirty="0">
                <a:solidFill>
                  <a:schemeClr val="tx1"/>
                </a:solidFill>
                <a:effectLst/>
                <a:latin typeface="+mn-lt"/>
                <a:ea typeface="+mn-ea"/>
                <a:cs typeface="+mn-cs"/>
              </a:rPr>
              <a:t>Souhaits d’évolution (mobilité, reconversion).</a:t>
            </a:r>
            <a:br>
              <a:rPr lang="fr-FR" sz="1200" b="1"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Les souhaits d’évolution professionnelle, incluant les possibilités de reconversion interne ou externe, la mobilisation du CPF, la VAE ou un bilan de compétences</a:t>
            </a:r>
          </a:p>
          <a:p>
            <a:pPr lvl="1"/>
            <a:endParaRPr lang="fr-FR" sz="1200" kern="1200" dirty="0">
              <a:solidFill>
                <a:schemeClr val="tx1"/>
              </a:solidFill>
              <a:effectLst/>
              <a:latin typeface="+mn-lt"/>
              <a:ea typeface="+mn-ea"/>
              <a:cs typeface="+mn-cs"/>
            </a:endParaRPr>
          </a:p>
          <a:p>
            <a:pPr lvl="1"/>
            <a:r>
              <a:rPr lang="fr-FR" sz="1200" b="1" kern="1200" dirty="0">
                <a:solidFill>
                  <a:schemeClr val="tx1"/>
                </a:solidFill>
                <a:effectLst/>
                <a:latin typeface="+mn-lt"/>
                <a:ea typeface="+mn-ea"/>
                <a:cs typeface="+mn-cs"/>
              </a:rPr>
              <a:t>Activation des dispositifs : CPF, VAE, bilan de compétences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L’activation et l’utilisation du CPF, ainsi que les abondements volontaires que l’employeur peut financer</a:t>
            </a:r>
          </a:p>
          <a:p>
            <a:pPr lvl="1"/>
            <a:endParaRPr lang="fr-FR"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2"/>
                </a:solidFill>
                <a:effectLst/>
                <a:latin typeface="Aptos" panose="020B0004020202020204" pitchFamily="34" charset="0"/>
                <a:ea typeface="Aptos" panose="020B0004020202020204" pitchFamily="34" charset="0"/>
                <a:cs typeface="Times New Roman" panose="02020603050405020304" pitchFamily="18" charset="0"/>
              </a:rPr>
              <a:t>Comme c’était déjà le cas pour l’entretien professionnel, cet entretien de parcours professionnel ne porte pas sur la performance ou l’évaluation du salarié</a:t>
            </a:r>
            <a:endParaRPr lang="fr-FR" dirty="0">
              <a:solidFill>
                <a:schemeClr val="tx2"/>
              </a:solidFill>
            </a:endParaRPr>
          </a:p>
          <a:p>
            <a:pPr lvl="1"/>
            <a:endParaRPr lang="fr-FR" sz="1200" kern="1200" dirty="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1954800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831677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16397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49EE7-84FA-3810-95FC-1A3CE37500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74132C-C092-261C-F5CD-56696D13BC52}"/>
              </a:ext>
            </a:extLst>
          </p:cNvPr>
          <p:cNvSpPr>
            <a:spLocks noGrp="1" noRot="1" noChangeAspect="1"/>
          </p:cNvSpPr>
          <p:nvPr>
            <p:ph type="sldImg"/>
          </p:nvPr>
        </p:nvSpPr>
        <p:spPr/>
        <p:txBody>
          <a:bodyPr/>
          <a:lstStyle/>
          <a:p>
            <a:endParaRPr lang="fr-FR"/>
          </a:p>
        </p:txBody>
      </p:sp>
      <p:sp>
        <p:nvSpPr>
          <p:cNvPr id="3" name="Espace réservé des commentaires 2">
            <a:extLst>
              <a:ext uri="{FF2B5EF4-FFF2-40B4-BE49-F238E27FC236}">
                <a16:creationId xmlns:a16="http://schemas.microsoft.com/office/drawing/2014/main" id="{CD768EAB-DB06-44A8-90A8-F250F4248C63}"/>
              </a:ext>
            </a:extLst>
          </p:cNvPr>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10463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1. Développer la performance et la compétitivité</a:t>
            </a:r>
            <a:endParaRPr lang="fr-FR" sz="12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Identifier les compétences clés</a:t>
            </a:r>
            <a:r>
              <a:rPr lang="fr-FR" sz="1200" kern="1200" dirty="0">
                <a:solidFill>
                  <a:schemeClr val="tx1"/>
                </a:solidFill>
                <a:effectLst/>
                <a:latin typeface="+mn-lt"/>
                <a:ea typeface="+mn-ea"/>
                <a:cs typeface="+mn-cs"/>
              </a:rPr>
              <a:t> et anticiper les besoins futurs : vous adaptez votre entreprise aux évolutions du marché et aux nouveaux métiers du BTP.</a:t>
            </a:r>
          </a:p>
          <a:p>
            <a:pPr lvl="0"/>
            <a:r>
              <a:rPr lang="fr-FR" sz="1200" b="1" kern="1200" dirty="0">
                <a:solidFill>
                  <a:schemeClr val="tx1"/>
                </a:solidFill>
                <a:effectLst/>
                <a:latin typeface="+mn-lt"/>
                <a:ea typeface="+mn-ea"/>
                <a:cs typeface="+mn-cs"/>
              </a:rPr>
              <a:t>Optimiser le plan de formation</a:t>
            </a:r>
            <a:r>
              <a:rPr lang="fr-FR" sz="1200" kern="1200" dirty="0">
                <a:solidFill>
                  <a:schemeClr val="tx1"/>
                </a:solidFill>
                <a:effectLst/>
                <a:latin typeface="+mn-lt"/>
                <a:ea typeface="+mn-ea"/>
                <a:cs typeface="+mn-cs"/>
              </a:rPr>
              <a:t> : vous investissez là où c’est utile, vous bénéficiez des dispositifs de financement (CPF, OPCO, VAE) et vous évitez les dépenses inutiles. </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2. Fidéliser et motiver vos équipes</a:t>
            </a:r>
            <a:endParaRPr lang="fr-FR" sz="12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Valoriser les parcours</a:t>
            </a:r>
            <a:r>
              <a:rPr lang="fr-FR" sz="1200" kern="1200" dirty="0">
                <a:solidFill>
                  <a:schemeClr val="tx1"/>
                </a:solidFill>
                <a:effectLst/>
                <a:latin typeface="+mn-lt"/>
                <a:ea typeface="+mn-ea"/>
                <a:cs typeface="+mn-cs"/>
              </a:rPr>
              <a:t> : vos salariés se sentent écoutés, reconnus, acteurs de leur évolution. Résultat : moins de turnover, plus d’engagement, meilleure ambiance.</a:t>
            </a:r>
          </a:p>
          <a:p>
            <a:pPr lvl="0"/>
            <a:r>
              <a:rPr lang="fr-FR" sz="1200" b="1" kern="1200" dirty="0">
                <a:solidFill>
                  <a:schemeClr val="tx1"/>
                </a:solidFill>
                <a:effectLst/>
                <a:latin typeface="+mn-lt"/>
                <a:ea typeface="+mn-ea"/>
                <a:cs typeface="+mn-cs"/>
              </a:rPr>
              <a:t>Attirer les talents</a:t>
            </a:r>
            <a:r>
              <a:rPr lang="fr-FR" sz="1200" kern="1200" dirty="0">
                <a:solidFill>
                  <a:schemeClr val="tx1"/>
                </a:solidFill>
                <a:effectLst/>
                <a:latin typeface="+mn-lt"/>
                <a:ea typeface="+mn-ea"/>
                <a:cs typeface="+mn-cs"/>
              </a:rPr>
              <a:t> : une entreprise qui accompagne ses collaborateurs est plus attractive sur le marché de l’emploi.</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3. Réduire les risques opérationnels</a:t>
            </a:r>
            <a:endParaRPr lang="fr-FR" sz="12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Prévenir les départs imprévus</a:t>
            </a:r>
            <a:r>
              <a:rPr lang="fr-FR" sz="1200" kern="1200" dirty="0">
                <a:solidFill>
                  <a:schemeClr val="tx1"/>
                </a:solidFill>
                <a:effectLst/>
                <a:latin typeface="+mn-lt"/>
                <a:ea typeface="+mn-ea"/>
                <a:cs typeface="+mn-cs"/>
              </a:rPr>
              <a:t> et les pénuries de main-d’œuvre : en identifiant les aspirations et les besoins, vous anticipez les mobilités et les reconversions.</a:t>
            </a:r>
          </a:p>
          <a:p>
            <a:pPr lvl="0"/>
            <a:r>
              <a:rPr lang="fr-FR" sz="1200" b="1" kern="1200" dirty="0">
                <a:solidFill>
                  <a:schemeClr val="tx1"/>
                </a:solidFill>
                <a:effectLst/>
                <a:latin typeface="+mn-lt"/>
                <a:ea typeface="+mn-ea"/>
                <a:cs typeface="+mn-cs"/>
              </a:rPr>
              <a:t>Adapter les postes et prévenir l’usure professionnelle</a:t>
            </a:r>
            <a:r>
              <a:rPr lang="fr-FR" sz="1200" kern="1200" dirty="0">
                <a:solidFill>
                  <a:schemeClr val="tx1"/>
                </a:solidFill>
                <a:effectLst/>
                <a:latin typeface="+mn-lt"/>
                <a:ea typeface="+mn-ea"/>
                <a:cs typeface="+mn-cs"/>
              </a:rPr>
              <a:t> : vous limitez les arrêts maladie, les accidents, et vous sécurisez la fin de carrière des seniors.</a:t>
            </a:r>
          </a:p>
          <a:p>
            <a:endParaRPr lang="fr-FR" sz="1200" b="1"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4. Piloter la transformation et l’innovation</a:t>
            </a:r>
            <a:endParaRPr lang="fr-FR" sz="1200" kern="1200" dirty="0">
              <a:solidFill>
                <a:schemeClr val="tx1"/>
              </a:solidFill>
              <a:effectLst/>
              <a:latin typeface="+mn-lt"/>
              <a:ea typeface="+mn-ea"/>
              <a:cs typeface="+mn-cs"/>
            </a:endParaRPr>
          </a:p>
          <a:p>
            <a:pPr lvl="0"/>
            <a:r>
              <a:rPr lang="fr-FR" sz="1200" b="1" kern="1200" dirty="0">
                <a:solidFill>
                  <a:schemeClr val="tx1"/>
                </a:solidFill>
                <a:effectLst/>
                <a:latin typeface="+mn-lt"/>
                <a:ea typeface="+mn-ea"/>
                <a:cs typeface="+mn-cs"/>
              </a:rPr>
              <a:t>Accompagner la transition écologique et digitale</a:t>
            </a:r>
            <a:r>
              <a:rPr lang="fr-FR" sz="1200" kern="1200" dirty="0">
                <a:solidFill>
                  <a:schemeClr val="tx1"/>
                </a:solidFill>
                <a:effectLst/>
                <a:latin typeface="+mn-lt"/>
                <a:ea typeface="+mn-ea"/>
                <a:cs typeface="+mn-cs"/>
              </a:rPr>
              <a:t> : vous repérez les besoins de montée en compétences et vous préparez vos équipes aux nouveaux enjeux du secteur.</a:t>
            </a:r>
          </a:p>
          <a:p>
            <a:pPr lvl="0"/>
            <a:r>
              <a:rPr lang="fr-FR" sz="1200" b="1" kern="1200" dirty="0" err="1">
                <a:solidFill>
                  <a:schemeClr val="tx1"/>
                </a:solidFill>
                <a:effectLst/>
                <a:latin typeface="+mn-lt"/>
                <a:ea typeface="+mn-ea"/>
                <a:cs typeface="+mn-cs"/>
              </a:rPr>
              <a:t>Co-construire</a:t>
            </a:r>
            <a:r>
              <a:rPr lang="fr-FR" sz="1200" b="1" kern="1200" dirty="0">
                <a:solidFill>
                  <a:schemeClr val="tx1"/>
                </a:solidFill>
                <a:effectLst/>
                <a:latin typeface="+mn-lt"/>
                <a:ea typeface="+mn-ea"/>
                <a:cs typeface="+mn-cs"/>
              </a:rPr>
              <a:t> des projets d’évolution</a:t>
            </a:r>
            <a:r>
              <a:rPr lang="fr-FR" sz="1200" kern="1200" dirty="0">
                <a:solidFill>
                  <a:schemeClr val="tx1"/>
                </a:solidFill>
                <a:effectLst/>
                <a:latin typeface="+mn-lt"/>
                <a:ea typeface="+mn-ea"/>
                <a:cs typeface="+mn-cs"/>
              </a:rPr>
              <a:t> : vous impliquez vos collaborateurs dans la réussite de l’entreprise.</a:t>
            </a:r>
          </a:p>
          <a:p>
            <a:pPr lvl="0"/>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Si vous ne deviez retenir qu’une chose : l’entretien de parcours professionnel, ce n’est pas une contrainte, c’est une opportunité. C’est le moment où vous pouvez transformer vos obligations RH en levier de performance, fidéliser vos équipes, anticiper les besoins, et préparer l’avenir de votre entreprise.</a:t>
            </a:r>
          </a:p>
          <a:p>
            <a:pPr lvl="0"/>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151695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34207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249754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768878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469047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98305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Premier point clé : l’entretien de parcours professionnel, ce n’est pas l’entretien annuel d’évaluation ! L’un est centré sur la performance, l’autre sur la compétence et le projet professionnel. L’entretien de parcours, c’est le moment où on parle avenir, évolution, formation, et pas seulement bilan de l’année. C’est un outil stratégique, pas juste un rituel RH</a:t>
            </a:r>
          </a:p>
          <a:p>
            <a:endParaRPr lang="fr-FR" dirty="0"/>
          </a:p>
        </p:txBody>
      </p:sp>
    </p:spTree>
    <p:extLst>
      <p:ext uri="{BB962C8B-B14F-4D97-AF65-F5344CB8AC3E}">
        <p14:creationId xmlns:p14="http://schemas.microsoft.com/office/powerpoint/2010/main" val="173881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F2BC7-CFE5-8325-FD0B-41FE92A6CCB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02D505-A62F-810F-E45F-089C3E8E401C}"/>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9AD5B2B5-6F35-1AFC-BAA9-A235200CE4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Les entretiens professionnels, ce n’est pas nouveau ! Depuis 2003, il est évident la montée en compétences et l’apprentissage tout au long de la vie sont la clé de la compétitivité</a:t>
            </a:r>
          </a:p>
          <a:p>
            <a:endParaRPr lang="fr-FR" dirty="0"/>
          </a:p>
        </p:txBody>
      </p:sp>
      <p:sp>
        <p:nvSpPr>
          <p:cNvPr id="4" name="Espace réservé du numéro de diapositive 3">
            <a:extLst>
              <a:ext uri="{FF2B5EF4-FFF2-40B4-BE49-F238E27FC236}">
                <a16:creationId xmlns:a16="http://schemas.microsoft.com/office/drawing/2014/main" id="{BE9A78BF-49AC-FBEC-E9F1-C7AEAB4107EE}"/>
              </a:ext>
            </a:extLst>
          </p:cNvPr>
          <p:cNvSpPr>
            <a:spLocks noGrp="1"/>
          </p:cNvSpPr>
          <p:nvPr>
            <p:ph type="sldNum" sz="quarter" idx="5"/>
          </p:nvPr>
        </p:nvSpPr>
        <p:spPr/>
        <p:txBody>
          <a:bodyPr/>
          <a:lstStyle/>
          <a:p>
            <a:fld id="{7FD22B81-36E4-DF45-8800-36A6CD517C72}" type="slidenum">
              <a:rPr lang="fr-FR" smtClean="0"/>
              <a:t>3</a:t>
            </a:fld>
            <a:endParaRPr lang="fr-FR"/>
          </a:p>
        </p:txBody>
      </p:sp>
    </p:spTree>
    <p:extLst>
      <p:ext uri="{BB962C8B-B14F-4D97-AF65-F5344CB8AC3E}">
        <p14:creationId xmlns:p14="http://schemas.microsoft.com/office/powerpoint/2010/main" val="326046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62103-9713-AF60-6B6D-139929E314F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3A2469-666B-CF6A-2CA2-DCC895172274}"/>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9D6C9B1D-91B6-5101-A1A6-2A05CB3C53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La nouvelle loi d’octobre 2025 marque une étape : on parle désormais d’entretien de parcours professionnel, avec un vrai focus sur la gestion des compétences et l’accompagnement des transitions, notamment pour les seniors.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Je vous propose d’explorer le contexte de cette dernière réforme et son contenu. Nous verrons ensuite comment </a:t>
            </a:r>
            <a:r>
              <a:rPr lang="fr-FR" sz="1200" b="0" i="0" kern="1200" dirty="0" err="1">
                <a:solidFill>
                  <a:schemeClr val="tx1"/>
                </a:solidFill>
                <a:effectLst/>
                <a:latin typeface="+mn-lt"/>
                <a:ea typeface="+mn-ea"/>
                <a:cs typeface="+mn-cs"/>
              </a:rPr>
              <a:t>Afortech</a:t>
            </a:r>
            <a:r>
              <a:rPr lang="fr-FR" sz="1200" b="0" i="0" kern="1200" dirty="0">
                <a:solidFill>
                  <a:schemeClr val="tx1"/>
                </a:solidFill>
                <a:effectLst/>
                <a:latin typeface="+mn-lt"/>
                <a:ea typeface="+mn-ea"/>
                <a:cs typeface="+mn-cs"/>
              </a:rPr>
              <a:t> peut vous accompagner sur ce sujet.</a:t>
            </a:r>
          </a:p>
          <a:p>
            <a:endParaRPr lang="fr-FR" dirty="0"/>
          </a:p>
        </p:txBody>
      </p:sp>
      <p:sp>
        <p:nvSpPr>
          <p:cNvPr id="4" name="Espace réservé du numéro de diapositive 3">
            <a:extLst>
              <a:ext uri="{FF2B5EF4-FFF2-40B4-BE49-F238E27FC236}">
                <a16:creationId xmlns:a16="http://schemas.microsoft.com/office/drawing/2014/main" id="{2D294B0D-E7BA-8EBE-6473-49EA42700040}"/>
              </a:ext>
            </a:extLst>
          </p:cNvPr>
          <p:cNvSpPr>
            <a:spLocks noGrp="1"/>
          </p:cNvSpPr>
          <p:nvPr>
            <p:ph type="sldNum" sz="quarter" idx="5"/>
          </p:nvPr>
        </p:nvSpPr>
        <p:spPr/>
        <p:txBody>
          <a:bodyPr/>
          <a:lstStyle/>
          <a:p>
            <a:fld id="{7FD22B81-36E4-DF45-8800-36A6CD517C72}" type="slidenum">
              <a:rPr lang="fr-FR" smtClean="0"/>
              <a:t>4</a:t>
            </a:fld>
            <a:endParaRPr lang="fr-FR"/>
          </a:p>
        </p:txBody>
      </p:sp>
    </p:spTree>
    <p:extLst>
      <p:ext uri="{BB962C8B-B14F-4D97-AF65-F5344CB8AC3E}">
        <p14:creationId xmlns:p14="http://schemas.microsoft.com/office/powerpoint/2010/main" val="288486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L’objectif de la réforme ? Faire de l’entretien un outil stratégique, responsabilisant et adapté aux évolutions du secteur. C’est une chance pour structurer votre gestion RH et anticiper les besoins de demain</a:t>
            </a:r>
          </a:p>
          <a:p>
            <a:endParaRPr lang="fr-FR" dirty="0"/>
          </a:p>
        </p:txBody>
      </p:sp>
    </p:spTree>
    <p:extLst>
      <p:ext uri="{BB962C8B-B14F-4D97-AF65-F5344CB8AC3E}">
        <p14:creationId xmlns:p14="http://schemas.microsoft.com/office/powerpoint/2010/main" val="53799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 L’entretien doit être organisé par l’employeur, pendant le temps de travail, avec une traçabilité obligatoire : compte-rendu signé, archivage, preuve des actions. Les sanctions existent, mais l’enjeu, c’est surtout de professionnaliser vos pratiques RH</a:t>
            </a:r>
          </a:p>
          <a:p>
            <a:endParaRPr lang="fr-FR" dirty="0"/>
          </a:p>
        </p:txBody>
      </p:sp>
    </p:spTree>
    <p:extLst>
      <p:ext uri="{BB962C8B-B14F-4D97-AF65-F5344CB8AC3E}">
        <p14:creationId xmlns:p14="http://schemas.microsoft.com/office/powerpoint/2010/main" val="3058339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71069-55BF-7617-303E-C450697AE2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58ED8BD-1F04-016A-833B-CF271E007E75}"/>
              </a:ext>
            </a:extLst>
          </p:cNvPr>
          <p:cNvSpPr>
            <a:spLocks noGrp="1" noRot="1" noChangeAspect="1"/>
          </p:cNvSpPr>
          <p:nvPr>
            <p:ph type="sldImg"/>
          </p:nvPr>
        </p:nvSpPr>
        <p:spPr/>
        <p:txBody>
          <a:bodyPr/>
          <a:lstStyle/>
          <a:p>
            <a:endParaRPr lang="fr-FR"/>
          </a:p>
        </p:txBody>
      </p:sp>
      <p:sp>
        <p:nvSpPr>
          <p:cNvPr id="3" name="Espace réservé des commentaires 2">
            <a:extLst>
              <a:ext uri="{FF2B5EF4-FFF2-40B4-BE49-F238E27FC236}">
                <a16:creationId xmlns:a16="http://schemas.microsoft.com/office/drawing/2014/main" id="{5184DE0F-7553-B37F-3A7C-036586A949EE}"/>
              </a:ext>
            </a:extLst>
          </p:cNvPr>
          <p:cNvSpPr>
            <a:spLocks noGrp="1"/>
          </p:cNvSpPr>
          <p:nvPr>
            <p:ph type="body" idx="1"/>
          </p:nvPr>
        </p:nvSpPr>
        <p:spPr/>
        <p:txBody>
          <a:bodyPr>
            <a:normAutofit/>
          </a:bodyPr>
          <a:lstStyle/>
          <a:p>
            <a:endParaRPr lang="fr-FR" dirty="0"/>
          </a:p>
        </p:txBody>
      </p:sp>
    </p:spTree>
    <p:extLst>
      <p:ext uri="{BB962C8B-B14F-4D97-AF65-F5344CB8AC3E}">
        <p14:creationId xmlns:p14="http://schemas.microsoft.com/office/powerpoint/2010/main" val="239983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dirty="0">
                <a:solidFill>
                  <a:schemeClr val="tx1"/>
                </a:solidFill>
                <a:effectLst/>
                <a:latin typeface="+mn-lt"/>
                <a:ea typeface="+mn-ea"/>
                <a:cs typeface="+mn-cs"/>
              </a:rPr>
              <a:t>Nouveauté : la périodicité change ! Premier entretien l’année suivant l’embauche, puis tous les 4 ans, et bilan tous les 8 ans. On ajoute aussi des entretiens spécifiques pour accompagner chaque étape du parcours</a:t>
            </a:r>
          </a:p>
          <a:p>
            <a:endParaRPr lang="fr-FR" dirty="0"/>
          </a:p>
        </p:txBody>
      </p:sp>
    </p:spTree>
    <p:extLst>
      <p:ext uri="{BB962C8B-B14F-4D97-AF65-F5344CB8AC3E}">
        <p14:creationId xmlns:p14="http://schemas.microsoft.com/office/powerpoint/2010/main" val="27871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27" name="Ellipse 26">
            <a:extLst>
              <a:ext uri="{FF2B5EF4-FFF2-40B4-BE49-F238E27FC236}">
                <a16:creationId xmlns:a16="http://schemas.microsoft.com/office/drawing/2014/main" id="{D67F4AAD-164F-F14D-9266-9DE993F2B2D4}"/>
              </a:ext>
            </a:extLst>
          </p:cNvPr>
          <p:cNvSpPr>
            <a:spLocks noChangeAspect="1"/>
          </p:cNvSpPr>
          <p:nvPr userDrawn="1"/>
        </p:nvSpPr>
        <p:spPr>
          <a:xfrm>
            <a:off x="1671145" y="1987905"/>
            <a:ext cx="9159972" cy="9159972"/>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982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00" fill="hold"/>
                                        <p:tgtEl>
                                          <p:spTgt spid="27"/>
                                        </p:tgtEl>
                                        <p:attrNameLst>
                                          <p:attrName>ppt_x</p:attrName>
                                        </p:attrNameLst>
                                      </p:cBhvr>
                                      <p:tavLst>
                                        <p:tav tm="0">
                                          <p:val>
                                            <p:strVal val="#ppt_x"/>
                                          </p:val>
                                        </p:tav>
                                        <p:tav tm="100000">
                                          <p:val>
                                            <p:strVal val="#ppt_x"/>
                                          </p:val>
                                        </p:tav>
                                      </p:tavLst>
                                    </p:anim>
                                    <p:anim calcmode="lin" valueType="num">
                                      <p:cBhvr additive="base">
                                        <p:cTn id="8" dur="7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ÉLÉMENT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8CE0DC94-1297-4949-AAA2-E6EF16C4A590}" type="datetime1">
              <a:rPr lang="fr-FR" smtClean="0"/>
              <a:t>23/02/2026</a:t>
            </a:fld>
            <a:endParaRPr lang="fr-FR"/>
          </a:p>
        </p:txBody>
      </p:sp>
      <p:sp>
        <p:nvSpPr>
          <p:cNvPr id="4" name="Espace réservé du pied de page 3">
            <a:extLst>
              <a:ext uri="{FF2B5EF4-FFF2-40B4-BE49-F238E27FC236}">
                <a16:creationId xmlns:a16="http://schemas.microsoft.com/office/drawing/2014/main" id="{490B3B13-C0E5-1F4C-8EB9-1E81EF1FBC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grpSp>
        <p:nvGrpSpPr>
          <p:cNvPr id="72" name="Color shape E">
            <a:extLst>
              <a:ext uri="{FF2B5EF4-FFF2-40B4-BE49-F238E27FC236}">
                <a16:creationId xmlns:a16="http://schemas.microsoft.com/office/drawing/2014/main" id="{9C9B7C92-788A-864B-A145-15EB5ADBC178}"/>
              </a:ext>
            </a:extLst>
          </p:cNvPr>
          <p:cNvGrpSpPr/>
          <p:nvPr userDrawn="1"/>
        </p:nvGrpSpPr>
        <p:grpSpPr>
          <a:xfrm>
            <a:off x="3504394" y="2245657"/>
            <a:ext cx="1932327" cy="2147040"/>
            <a:chOff x="5256977" y="4104538"/>
            <a:chExt cx="2899385" cy="3221554"/>
          </a:xfrm>
          <a:solidFill>
            <a:schemeClr val="accent5"/>
          </a:solidFill>
        </p:grpSpPr>
        <p:sp>
          <p:nvSpPr>
            <p:cNvPr id="73" name="Line">
              <a:extLst>
                <a:ext uri="{FF2B5EF4-FFF2-40B4-BE49-F238E27FC236}">
                  <a16:creationId xmlns:a16="http://schemas.microsoft.com/office/drawing/2014/main" id="{F213D844-24AC-EA4E-AC90-08EE7FB3E4B4}"/>
                </a:ext>
              </a:extLst>
            </p:cNvPr>
            <p:cNvSpPr/>
            <p:nvPr/>
          </p:nvSpPr>
          <p:spPr>
            <a:xfrm>
              <a:off x="7129131" y="5275356"/>
              <a:ext cx="1027231" cy="2050736"/>
            </a:xfrm>
            <a:custGeom>
              <a:avLst/>
              <a:gdLst/>
              <a:ahLst/>
              <a:cxnLst/>
              <a:rect l="0" t="0" r="0" b="0"/>
              <a:pathLst>
                <a:path w="1369402" h="2733840">
                  <a:moveTo>
                    <a:pt x="45021" y="122656"/>
                  </a:moveTo>
                  <a:cubicBezTo>
                    <a:pt x="31800" y="163410"/>
                    <a:pt x="16700" y="203022"/>
                    <a:pt x="0" y="241566"/>
                  </a:cubicBezTo>
                  <a:lnTo>
                    <a:pt x="453263" y="388835"/>
                  </a:lnTo>
                  <a:cubicBezTo>
                    <a:pt x="335483" y="830529"/>
                    <a:pt x="350697" y="1289735"/>
                    <a:pt x="498678" y="1724672"/>
                  </a:cubicBezTo>
                  <a:cubicBezTo>
                    <a:pt x="631266" y="2114346"/>
                    <a:pt x="869607" y="2465959"/>
                    <a:pt x="1179499" y="2733840"/>
                  </a:cubicBezTo>
                  <a:lnTo>
                    <a:pt x="1249692" y="2637231"/>
                  </a:lnTo>
                  <a:cubicBezTo>
                    <a:pt x="1278686" y="2597340"/>
                    <a:pt x="1321092" y="2570873"/>
                    <a:pt x="1369402" y="2562021"/>
                  </a:cubicBezTo>
                  <a:cubicBezTo>
                    <a:pt x="1081786" y="2321140"/>
                    <a:pt x="860653" y="1999945"/>
                    <a:pt x="739127" y="1642833"/>
                  </a:cubicBezTo>
                  <a:cubicBezTo>
                    <a:pt x="595299" y="1220089"/>
                    <a:pt x="592442" y="771474"/>
                    <a:pt x="730846" y="345503"/>
                  </a:cubicBezTo>
                  <a:cubicBezTo>
                    <a:pt x="752513" y="278803"/>
                    <a:pt x="716013" y="207136"/>
                    <a:pt x="649300" y="185458"/>
                  </a:cubicBezTo>
                  <a:lnTo>
                    <a:pt x="78498" y="0"/>
                  </a:lnTo>
                  <a:cubicBezTo>
                    <a:pt x="69341" y="40995"/>
                    <a:pt x="58267" y="81927"/>
                    <a:pt x="45021" y="122656"/>
                  </a:cubicBezTo>
                  <a:close/>
                </a:path>
              </a:pathLst>
            </a:custGeom>
            <a:grpFill/>
            <a:ln w="12700" cap="flat" cmpd="sng">
              <a:noFill/>
              <a:prstDash val="solid"/>
              <a:miter lim="800000"/>
            </a:ln>
          </p:spPr>
          <p:txBody>
            <a:bodyPr anchor="ctr">
              <a:spAutoFit/>
            </a:bodyPr>
            <a:lstStyle/>
            <a:p>
              <a:pPr algn="ctr"/>
              <a:endParaRPr lang="en-US" sz="700"/>
            </a:p>
          </p:txBody>
        </p:sp>
        <p:sp>
          <p:nvSpPr>
            <p:cNvPr id="74" name="Circle">
              <a:extLst>
                <a:ext uri="{FF2B5EF4-FFF2-40B4-BE49-F238E27FC236}">
                  <a16:creationId xmlns:a16="http://schemas.microsoft.com/office/drawing/2014/main" id="{DB2BB88B-46F8-7D41-8CA6-BC7B20B1A473}"/>
                </a:ext>
              </a:extLst>
            </p:cNvPr>
            <p:cNvSpPr/>
            <p:nvPr/>
          </p:nvSpPr>
          <p:spPr>
            <a:xfrm>
              <a:off x="5256977" y="4104538"/>
              <a:ext cx="1906512" cy="1906512"/>
            </a:xfrm>
            <a:custGeom>
              <a:avLst/>
              <a:gdLst/>
              <a:ahLst/>
              <a:cxnLst/>
              <a:rect l="0" t="0" r="0" b="0"/>
              <a:pathLst>
                <a:path w="2541574" h="2541574">
                  <a:moveTo>
                    <a:pt x="0" y="1270800"/>
                  </a:moveTo>
                  <a:cubicBezTo>
                    <a:pt x="0" y="568947"/>
                    <a:pt x="568947" y="0"/>
                    <a:pt x="1270800" y="0"/>
                  </a:cubicBezTo>
                  <a:cubicBezTo>
                    <a:pt x="1972614" y="0"/>
                    <a:pt x="2541574" y="568947"/>
                    <a:pt x="2541574" y="1270800"/>
                  </a:cubicBezTo>
                  <a:cubicBezTo>
                    <a:pt x="2541574" y="1972627"/>
                    <a:pt x="1972614" y="2541574"/>
                    <a:pt x="1270800" y="2541574"/>
                  </a:cubicBezTo>
                  <a:cubicBezTo>
                    <a:pt x="568947" y="2541574"/>
                    <a:pt x="0" y="1972627"/>
                    <a:pt x="0" y="1270800"/>
                  </a:cubicBezTo>
                  <a:close/>
                </a:path>
              </a:pathLst>
            </a:custGeom>
            <a:grpFill/>
            <a:ln w="12700" cap="flat" cmpd="sng">
              <a:noFill/>
              <a:prstDash val="solid"/>
              <a:miter lim="800000"/>
            </a:ln>
          </p:spPr>
          <p:txBody>
            <a:bodyPr anchor="ctr">
              <a:spAutoFit/>
            </a:bodyPr>
            <a:lstStyle/>
            <a:p>
              <a:pPr algn="ctr"/>
              <a:endParaRPr lang="en-US" sz="700"/>
            </a:p>
          </p:txBody>
        </p:sp>
      </p:grpSp>
      <p:sp>
        <p:nvSpPr>
          <p:cNvPr id="75" name="Circle E">
            <a:extLst>
              <a:ext uri="{FF2B5EF4-FFF2-40B4-BE49-F238E27FC236}">
                <a16:creationId xmlns:a16="http://schemas.microsoft.com/office/drawing/2014/main" id="{32FDAEF2-AA21-8644-9787-8185D2F0199F}"/>
              </a:ext>
            </a:extLst>
          </p:cNvPr>
          <p:cNvSpPr/>
          <p:nvPr userDrawn="1"/>
        </p:nvSpPr>
        <p:spPr>
          <a:xfrm>
            <a:off x="3676843" y="2418119"/>
            <a:ext cx="925705" cy="925692"/>
          </a:xfrm>
          <a:custGeom>
            <a:avLst/>
            <a:gdLst/>
            <a:ahLst/>
            <a:cxnLst/>
            <a:rect l="0" t="0" r="0" b="0"/>
            <a:pathLst>
              <a:path w="1851659" h="1851634">
                <a:moveTo>
                  <a:pt x="0" y="925829"/>
                </a:moveTo>
                <a:cubicBezTo>
                  <a:pt x="0" y="414489"/>
                  <a:pt x="414502" y="0"/>
                  <a:pt x="925817" y="0"/>
                </a:cubicBezTo>
                <a:cubicBezTo>
                  <a:pt x="1437144" y="0"/>
                  <a:pt x="1851659" y="414489"/>
                  <a:pt x="1851659" y="925829"/>
                </a:cubicBezTo>
                <a:cubicBezTo>
                  <a:pt x="1851659" y="1437131"/>
                  <a:pt x="1437144" y="1851634"/>
                  <a:pt x="925817" y="1851634"/>
                </a:cubicBezTo>
                <a:cubicBezTo>
                  <a:pt x="414502" y="1851634"/>
                  <a:pt x="0" y="1437131"/>
                  <a:pt x="0" y="925829"/>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anchor="ctr">
            <a:spAutoFit/>
          </a:bodyPr>
          <a:lstStyle/>
          <a:p>
            <a:pPr algn="ctr"/>
            <a:endParaRPr lang="en-US" sz="1200"/>
          </a:p>
        </p:txBody>
      </p:sp>
      <p:grpSp>
        <p:nvGrpSpPr>
          <p:cNvPr id="76" name="Color shape D">
            <a:extLst>
              <a:ext uri="{FF2B5EF4-FFF2-40B4-BE49-F238E27FC236}">
                <a16:creationId xmlns:a16="http://schemas.microsoft.com/office/drawing/2014/main" id="{5E647B2A-6475-604E-9773-91DC063A0ACB}"/>
              </a:ext>
            </a:extLst>
          </p:cNvPr>
          <p:cNvGrpSpPr/>
          <p:nvPr userDrawn="1"/>
        </p:nvGrpSpPr>
        <p:grpSpPr>
          <a:xfrm>
            <a:off x="4251881" y="4328400"/>
            <a:ext cx="2444255" cy="1487354"/>
            <a:chOff x="6378555" y="7229617"/>
            <a:chExt cx="3667514" cy="2231720"/>
          </a:xfrm>
          <a:solidFill>
            <a:schemeClr val="accent4"/>
          </a:solidFill>
        </p:grpSpPr>
        <p:sp>
          <p:nvSpPr>
            <p:cNvPr id="77" name="Line">
              <a:extLst>
                <a:ext uri="{FF2B5EF4-FFF2-40B4-BE49-F238E27FC236}">
                  <a16:creationId xmlns:a16="http://schemas.microsoft.com/office/drawing/2014/main" id="{A4F32B94-F3C9-BA4A-9AB6-85511BD5BB9F}"/>
                </a:ext>
              </a:extLst>
            </p:cNvPr>
            <p:cNvSpPr/>
            <p:nvPr/>
          </p:nvSpPr>
          <p:spPr>
            <a:xfrm>
              <a:off x="7840478" y="7229617"/>
              <a:ext cx="2205591" cy="528234"/>
            </a:xfrm>
            <a:custGeom>
              <a:avLst/>
              <a:gdLst/>
              <a:ahLst/>
              <a:cxnLst/>
              <a:rect l="0" t="0" r="0" b="0"/>
              <a:pathLst>
                <a:path w="2940278" h="704189">
                  <a:moveTo>
                    <a:pt x="106324" y="624611"/>
                  </a:moveTo>
                  <a:cubicBezTo>
                    <a:pt x="140982" y="649782"/>
                    <a:pt x="173989" y="676401"/>
                    <a:pt x="205498" y="704189"/>
                  </a:cubicBezTo>
                  <a:lnTo>
                    <a:pt x="485609" y="318617"/>
                  </a:lnTo>
                  <a:cubicBezTo>
                    <a:pt x="869289" y="567118"/>
                    <a:pt x="1310741" y="694562"/>
                    <a:pt x="1770100" y="688212"/>
                  </a:cubicBezTo>
                  <a:cubicBezTo>
                    <a:pt x="2181682" y="682536"/>
                    <a:pt x="2589745" y="564514"/>
                    <a:pt x="2940278" y="352577"/>
                  </a:cubicBezTo>
                  <a:lnTo>
                    <a:pt x="2870085" y="255943"/>
                  </a:lnTo>
                  <a:cubicBezTo>
                    <a:pt x="2841104" y="216052"/>
                    <a:pt x="2829039" y="167563"/>
                    <a:pt x="2835528" y="118872"/>
                  </a:cubicBezTo>
                  <a:cubicBezTo>
                    <a:pt x="2517559" y="317969"/>
                    <a:pt x="2143785" y="429031"/>
                    <a:pt x="1766582" y="434238"/>
                  </a:cubicBezTo>
                  <a:cubicBezTo>
                    <a:pt x="1320088" y="440410"/>
                    <a:pt x="892530" y="304507"/>
                    <a:pt x="530174" y="41224"/>
                  </a:cubicBezTo>
                  <a:cubicBezTo>
                    <a:pt x="473430" y="0"/>
                    <a:pt x="394004" y="12585"/>
                    <a:pt x="352780" y="69329"/>
                  </a:cubicBezTo>
                  <a:lnTo>
                    <a:pt x="0" y="554888"/>
                  </a:lnTo>
                  <a:cubicBezTo>
                    <a:pt x="36169" y="576237"/>
                    <a:pt x="71666" y="599439"/>
                    <a:pt x="106324" y="624611"/>
                  </a:cubicBezTo>
                  <a:close/>
                </a:path>
              </a:pathLst>
            </a:custGeom>
            <a:grpFill/>
            <a:ln w="12700" cap="flat" cmpd="sng">
              <a:noFill/>
              <a:prstDash val="solid"/>
              <a:miter lim="800000"/>
            </a:ln>
          </p:spPr>
          <p:txBody>
            <a:bodyPr anchor="ctr">
              <a:spAutoFit/>
            </a:bodyPr>
            <a:lstStyle/>
            <a:p>
              <a:pPr algn="ctr"/>
              <a:endParaRPr lang="en-US" sz="700" dirty="0"/>
            </a:p>
          </p:txBody>
        </p:sp>
        <p:sp>
          <p:nvSpPr>
            <p:cNvPr id="78" name="Circle">
              <a:extLst>
                <a:ext uri="{FF2B5EF4-FFF2-40B4-BE49-F238E27FC236}">
                  <a16:creationId xmlns:a16="http://schemas.microsoft.com/office/drawing/2014/main" id="{1EC09F75-E8DB-C64F-8E7C-B087DA945B02}"/>
                </a:ext>
              </a:extLst>
            </p:cNvPr>
            <p:cNvSpPr/>
            <p:nvPr/>
          </p:nvSpPr>
          <p:spPr>
            <a:xfrm>
              <a:off x="6378555" y="7554806"/>
              <a:ext cx="1906502" cy="1906531"/>
            </a:xfrm>
            <a:custGeom>
              <a:avLst/>
              <a:gdLst/>
              <a:ahLst/>
              <a:cxnLst/>
              <a:rect l="0" t="0" r="0" b="0"/>
              <a:pathLst>
                <a:path w="2541562" h="2541600">
                  <a:moveTo>
                    <a:pt x="0" y="1270800"/>
                  </a:moveTo>
                  <a:cubicBezTo>
                    <a:pt x="0" y="568972"/>
                    <a:pt x="568947" y="0"/>
                    <a:pt x="1270787" y="0"/>
                  </a:cubicBezTo>
                  <a:cubicBezTo>
                    <a:pt x="1972614" y="0"/>
                    <a:pt x="2541562" y="568972"/>
                    <a:pt x="2541562" y="1270800"/>
                  </a:cubicBezTo>
                  <a:cubicBezTo>
                    <a:pt x="2541562" y="1972627"/>
                    <a:pt x="1972614" y="2541600"/>
                    <a:pt x="1270787" y="2541600"/>
                  </a:cubicBezTo>
                  <a:cubicBezTo>
                    <a:pt x="568947" y="2541600"/>
                    <a:pt x="0" y="1972627"/>
                    <a:pt x="0" y="1270800"/>
                  </a:cubicBezTo>
                  <a:close/>
                </a:path>
              </a:pathLst>
            </a:custGeom>
            <a:grpFill/>
            <a:ln w="12700" cap="flat" cmpd="sng">
              <a:noFill/>
              <a:prstDash val="solid"/>
              <a:miter lim="800000"/>
            </a:ln>
          </p:spPr>
          <p:txBody>
            <a:bodyPr anchor="ctr">
              <a:spAutoFit/>
            </a:bodyPr>
            <a:lstStyle/>
            <a:p>
              <a:pPr algn="ctr"/>
              <a:endParaRPr lang="en-US" sz="700"/>
            </a:p>
          </p:txBody>
        </p:sp>
      </p:grpSp>
      <p:sp>
        <p:nvSpPr>
          <p:cNvPr id="79" name="Circle D">
            <a:extLst>
              <a:ext uri="{FF2B5EF4-FFF2-40B4-BE49-F238E27FC236}">
                <a16:creationId xmlns:a16="http://schemas.microsoft.com/office/drawing/2014/main" id="{AAF053FA-317A-5749-8B45-27A07D57175C}"/>
              </a:ext>
            </a:extLst>
          </p:cNvPr>
          <p:cNvSpPr/>
          <p:nvPr userDrawn="1"/>
        </p:nvSpPr>
        <p:spPr>
          <a:xfrm>
            <a:off x="4424324" y="4717600"/>
            <a:ext cx="925712" cy="925692"/>
          </a:xfrm>
          <a:custGeom>
            <a:avLst/>
            <a:gdLst/>
            <a:ahLst/>
            <a:cxnLst/>
            <a:rect l="0" t="0" r="0" b="0"/>
            <a:pathLst>
              <a:path w="1851672" h="1851634">
                <a:moveTo>
                  <a:pt x="0" y="925804"/>
                </a:moveTo>
                <a:cubicBezTo>
                  <a:pt x="0" y="414477"/>
                  <a:pt x="414515" y="0"/>
                  <a:pt x="925829" y="0"/>
                </a:cubicBezTo>
                <a:cubicBezTo>
                  <a:pt x="1437157" y="0"/>
                  <a:pt x="1851672" y="414477"/>
                  <a:pt x="1851672" y="925804"/>
                </a:cubicBezTo>
                <a:cubicBezTo>
                  <a:pt x="1851672" y="1437132"/>
                  <a:pt x="1437157" y="1851634"/>
                  <a:pt x="925829" y="1851634"/>
                </a:cubicBezTo>
                <a:cubicBezTo>
                  <a:pt x="414515" y="1851634"/>
                  <a:pt x="0" y="1437132"/>
                  <a:pt x="0" y="925804"/>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anchor="ctr">
            <a:spAutoFit/>
          </a:bodyPr>
          <a:lstStyle/>
          <a:p>
            <a:pPr algn="ctr"/>
            <a:endParaRPr lang="en-US" sz="1200"/>
          </a:p>
        </p:txBody>
      </p:sp>
      <p:grpSp>
        <p:nvGrpSpPr>
          <p:cNvPr id="80" name="Color shape C">
            <a:extLst>
              <a:ext uri="{FF2B5EF4-FFF2-40B4-BE49-F238E27FC236}">
                <a16:creationId xmlns:a16="http://schemas.microsoft.com/office/drawing/2014/main" id="{AB284600-4988-3A4A-ACC3-4E3565381B76}"/>
              </a:ext>
            </a:extLst>
          </p:cNvPr>
          <p:cNvGrpSpPr/>
          <p:nvPr userDrawn="1"/>
        </p:nvGrpSpPr>
        <p:grpSpPr>
          <a:xfrm>
            <a:off x="6666112" y="3251192"/>
            <a:ext cx="1274038" cy="2564562"/>
            <a:chOff x="10001018" y="5613306"/>
            <a:chExt cx="1911647" cy="3848031"/>
          </a:xfrm>
          <a:solidFill>
            <a:schemeClr val="accent3"/>
          </a:solidFill>
        </p:grpSpPr>
        <p:sp>
          <p:nvSpPr>
            <p:cNvPr id="81" name="Line">
              <a:extLst>
                <a:ext uri="{FF2B5EF4-FFF2-40B4-BE49-F238E27FC236}">
                  <a16:creationId xmlns:a16="http://schemas.microsoft.com/office/drawing/2014/main" id="{22281D5E-51D5-DA47-919C-8164403B7A75}"/>
                </a:ext>
              </a:extLst>
            </p:cNvPr>
            <p:cNvSpPr/>
            <p:nvPr/>
          </p:nvSpPr>
          <p:spPr>
            <a:xfrm>
              <a:off x="10001018" y="5613306"/>
              <a:ext cx="902746" cy="2144545"/>
            </a:xfrm>
            <a:custGeom>
              <a:avLst/>
              <a:gdLst/>
              <a:ahLst/>
              <a:cxnLst/>
              <a:rect l="0" t="0" r="0" b="0"/>
              <a:pathLst>
                <a:path w="1203452" h="2858896">
                  <a:moveTo>
                    <a:pt x="493191" y="2779318"/>
                  </a:moveTo>
                  <a:cubicBezTo>
                    <a:pt x="527850" y="2754147"/>
                    <a:pt x="563333" y="2730944"/>
                    <a:pt x="599503" y="2709595"/>
                  </a:cubicBezTo>
                  <a:lnTo>
                    <a:pt x="319366" y="2324023"/>
                  </a:lnTo>
                  <a:cubicBezTo>
                    <a:pt x="674281" y="2035924"/>
                    <a:pt x="931900" y="1655444"/>
                    <a:pt x="1067803" y="1216621"/>
                  </a:cubicBezTo>
                  <a:cubicBezTo>
                    <a:pt x="1189596" y="823442"/>
                    <a:pt x="1203452" y="398881"/>
                    <a:pt x="1110195" y="0"/>
                  </a:cubicBezTo>
                  <a:lnTo>
                    <a:pt x="996619" y="36918"/>
                  </a:lnTo>
                  <a:cubicBezTo>
                    <a:pt x="949718" y="52146"/>
                    <a:pt x="899858" y="48615"/>
                    <a:pt x="855560" y="27393"/>
                  </a:cubicBezTo>
                  <a:cubicBezTo>
                    <a:pt x="946670" y="391350"/>
                    <a:pt x="936790" y="781151"/>
                    <a:pt x="825182" y="1141488"/>
                  </a:cubicBezTo>
                  <a:cubicBezTo>
                    <a:pt x="693064" y="1568030"/>
                    <a:pt x="431698" y="1932660"/>
                    <a:pt x="69329" y="2195931"/>
                  </a:cubicBezTo>
                  <a:cubicBezTo>
                    <a:pt x="12585" y="2237168"/>
                    <a:pt x="0" y="2316581"/>
                    <a:pt x="41236" y="2373337"/>
                  </a:cubicBezTo>
                  <a:lnTo>
                    <a:pt x="394004" y="2858896"/>
                  </a:lnTo>
                  <a:cubicBezTo>
                    <a:pt x="425513" y="2831083"/>
                    <a:pt x="458533" y="2804490"/>
                    <a:pt x="493191" y="2779318"/>
                  </a:cubicBezTo>
                  <a:close/>
                </a:path>
              </a:pathLst>
            </a:custGeom>
            <a:grpFill/>
            <a:ln w="12700" cap="flat" cmpd="sng">
              <a:noFill/>
              <a:prstDash val="solid"/>
              <a:miter lim="800000"/>
            </a:ln>
          </p:spPr>
          <p:txBody>
            <a:bodyPr anchor="ctr">
              <a:spAutoFit/>
            </a:bodyPr>
            <a:lstStyle/>
            <a:p>
              <a:pPr algn="ctr"/>
              <a:endParaRPr lang="en-US" sz="700"/>
            </a:p>
          </p:txBody>
        </p:sp>
        <p:sp>
          <p:nvSpPr>
            <p:cNvPr id="82" name="Circle">
              <a:extLst>
                <a:ext uri="{FF2B5EF4-FFF2-40B4-BE49-F238E27FC236}">
                  <a16:creationId xmlns:a16="http://schemas.microsoft.com/office/drawing/2014/main" id="{9902230E-EF24-AB40-9BEF-C2526AE3E7C4}"/>
                </a:ext>
              </a:extLst>
            </p:cNvPr>
            <p:cNvSpPr/>
            <p:nvPr/>
          </p:nvSpPr>
          <p:spPr>
            <a:xfrm>
              <a:off x="10006163" y="7554806"/>
              <a:ext cx="1906502" cy="1906531"/>
            </a:xfrm>
            <a:custGeom>
              <a:avLst/>
              <a:gdLst/>
              <a:ahLst/>
              <a:cxnLst/>
              <a:rect l="0" t="0" r="0" b="0"/>
              <a:pathLst>
                <a:path w="2541562" h="2541600">
                  <a:moveTo>
                    <a:pt x="0" y="1270800"/>
                  </a:moveTo>
                  <a:cubicBezTo>
                    <a:pt x="0" y="568947"/>
                    <a:pt x="568947" y="0"/>
                    <a:pt x="1270787" y="0"/>
                  </a:cubicBezTo>
                  <a:cubicBezTo>
                    <a:pt x="1972614" y="0"/>
                    <a:pt x="2541562" y="568947"/>
                    <a:pt x="2541562" y="1270800"/>
                  </a:cubicBezTo>
                  <a:cubicBezTo>
                    <a:pt x="2541562" y="1972627"/>
                    <a:pt x="1972614" y="2541600"/>
                    <a:pt x="1270787" y="2541600"/>
                  </a:cubicBezTo>
                  <a:cubicBezTo>
                    <a:pt x="568947" y="2541600"/>
                    <a:pt x="0" y="1972627"/>
                    <a:pt x="0" y="1270800"/>
                  </a:cubicBezTo>
                  <a:close/>
                </a:path>
              </a:pathLst>
            </a:custGeom>
            <a:grpFill/>
            <a:ln w="12700" cap="flat" cmpd="sng">
              <a:noFill/>
              <a:prstDash val="solid"/>
              <a:miter lim="800000"/>
            </a:ln>
          </p:spPr>
          <p:txBody>
            <a:bodyPr anchor="ctr">
              <a:spAutoFit/>
            </a:bodyPr>
            <a:lstStyle/>
            <a:p>
              <a:pPr algn="ctr"/>
              <a:endParaRPr lang="en-US" sz="700"/>
            </a:p>
          </p:txBody>
        </p:sp>
      </p:grpSp>
      <p:sp>
        <p:nvSpPr>
          <p:cNvPr id="83" name="Circle C">
            <a:extLst>
              <a:ext uri="{FF2B5EF4-FFF2-40B4-BE49-F238E27FC236}">
                <a16:creationId xmlns:a16="http://schemas.microsoft.com/office/drawing/2014/main" id="{567415A9-5DB7-1146-93F4-6258AA2C6C3D}"/>
              </a:ext>
            </a:extLst>
          </p:cNvPr>
          <p:cNvSpPr/>
          <p:nvPr userDrawn="1"/>
        </p:nvSpPr>
        <p:spPr>
          <a:xfrm>
            <a:off x="6841984" y="4717588"/>
            <a:ext cx="925712" cy="925692"/>
          </a:xfrm>
          <a:custGeom>
            <a:avLst/>
            <a:gdLst/>
            <a:ahLst/>
            <a:cxnLst/>
            <a:rect l="0" t="0" r="0" b="0"/>
            <a:pathLst>
              <a:path w="1851672" h="1851634">
                <a:moveTo>
                  <a:pt x="0" y="925829"/>
                </a:moveTo>
                <a:cubicBezTo>
                  <a:pt x="0" y="414502"/>
                  <a:pt x="414515" y="0"/>
                  <a:pt x="925830" y="0"/>
                </a:cubicBezTo>
                <a:cubicBezTo>
                  <a:pt x="1437157" y="0"/>
                  <a:pt x="1851672" y="414502"/>
                  <a:pt x="1851672" y="925829"/>
                </a:cubicBezTo>
                <a:cubicBezTo>
                  <a:pt x="1851672" y="1437157"/>
                  <a:pt x="1437157" y="1851634"/>
                  <a:pt x="925830" y="1851634"/>
                </a:cubicBezTo>
                <a:cubicBezTo>
                  <a:pt x="414515" y="1851634"/>
                  <a:pt x="0" y="1437157"/>
                  <a:pt x="0" y="925829"/>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anchor="ctr">
            <a:spAutoFit/>
          </a:bodyPr>
          <a:lstStyle/>
          <a:p>
            <a:pPr algn="ctr"/>
            <a:endParaRPr lang="en-US" sz="1200"/>
          </a:p>
        </p:txBody>
      </p:sp>
      <p:grpSp>
        <p:nvGrpSpPr>
          <p:cNvPr id="84" name="Color shape B">
            <a:extLst>
              <a:ext uri="{FF2B5EF4-FFF2-40B4-BE49-F238E27FC236}">
                <a16:creationId xmlns:a16="http://schemas.microsoft.com/office/drawing/2014/main" id="{F4F3C1BB-4BF2-494E-869A-02012950A11A}"/>
              </a:ext>
            </a:extLst>
          </p:cNvPr>
          <p:cNvGrpSpPr/>
          <p:nvPr userDrawn="1"/>
        </p:nvGrpSpPr>
        <p:grpSpPr>
          <a:xfrm>
            <a:off x="6164936" y="2245657"/>
            <a:ext cx="2522701" cy="1270628"/>
            <a:chOff x="9249023" y="4104538"/>
            <a:chExt cx="3785219" cy="1906531"/>
          </a:xfrm>
          <a:solidFill>
            <a:schemeClr val="accent2"/>
          </a:solidFill>
        </p:grpSpPr>
        <p:sp>
          <p:nvSpPr>
            <p:cNvPr id="85" name="Line">
              <a:extLst>
                <a:ext uri="{FF2B5EF4-FFF2-40B4-BE49-F238E27FC236}">
                  <a16:creationId xmlns:a16="http://schemas.microsoft.com/office/drawing/2014/main" id="{9AEC2D04-A9C7-694B-8D4C-C96B90FC3148}"/>
                </a:ext>
              </a:extLst>
            </p:cNvPr>
            <p:cNvSpPr/>
            <p:nvPr/>
          </p:nvSpPr>
          <p:spPr>
            <a:xfrm>
              <a:off x="9249023" y="4282926"/>
              <a:ext cx="1913047" cy="1329025"/>
            </a:xfrm>
            <a:custGeom>
              <a:avLst/>
              <a:gdLst/>
              <a:ahLst/>
              <a:cxnLst/>
              <a:rect l="0" t="0" r="0" b="0"/>
              <a:pathLst>
                <a:path w="2550286" h="1771726">
                  <a:moveTo>
                    <a:pt x="2505252" y="1445666"/>
                  </a:moveTo>
                  <a:cubicBezTo>
                    <a:pt x="2492019" y="1404937"/>
                    <a:pt x="2480944" y="1364005"/>
                    <a:pt x="2471788" y="1323009"/>
                  </a:cubicBezTo>
                  <a:lnTo>
                    <a:pt x="2018550" y="1470266"/>
                  </a:lnTo>
                  <a:cubicBezTo>
                    <a:pt x="1854200" y="1043736"/>
                    <a:pt x="1571967" y="681139"/>
                    <a:pt x="1196619" y="416267"/>
                  </a:cubicBezTo>
                  <a:cubicBezTo>
                    <a:pt x="860298" y="178943"/>
                    <a:pt x="460806" y="34582"/>
                    <a:pt x="52628" y="0"/>
                  </a:cubicBezTo>
                  <a:lnTo>
                    <a:pt x="52628" y="119418"/>
                  </a:lnTo>
                  <a:cubicBezTo>
                    <a:pt x="52628" y="168719"/>
                    <a:pt x="33883" y="215074"/>
                    <a:pt x="0" y="250621"/>
                  </a:cubicBezTo>
                  <a:cubicBezTo>
                    <a:pt x="374281" y="276453"/>
                    <a:pt x="741946" y="406311"/>
                    <a:pt x="1050175" y="623811"/>
                  </a:cubicBezTo>
                  <a:cubicBezTo>
                    <a:pt x="1415021" y="881265"/>
                    <a:pt x="1681035" y="1242517"/>
                    <a:pt x="1819440" y="1668513"/>
                  </a:cubicBezTo>
                  <a:cubicBezTo>
                    <a:pt x="1841118" y="1735213"/>
                    <a:pt x="1912772" y="1771726"/>
                    <a:pt x="1979472" y="1750047"/>
                  </a:cubicBezTo>
                  <a:lnTo>
                    <a:pt x="2550286" y="1564576"/>
                  </a:lnTo>
                  <a:cubicBezTo>
                    <a:pt x="2533586" y="1526031"/>
                    <a:pt x="2518486" y="1486395"/>
                    <a:pt x="2505252" y="1445666"/>
                  </a:cubicBezTo>
                  <a:close/>
                </a:path>
              </a:pathLst>
            </a:custGeom>
            <a:grpFill/>
            <a:ln w="12700" cap="flat" cmpd="sng">
              <a:noFill/>
              <a:prstDash val="solid"/>
              <a:miter lim="800000"/>
            </a:ln>
          </p:spPr>
          <p:txBody>
            <a:bodyPr anchor="ctr">
              <a:spAutoFit/>
            </a:bodyPr>
            <a:lstStyle/>
            <a:p>
              <a:pPr algn="ctr"/>
              <a:endParaRPr lang="en-US" sz="700"/>
            </a:p>
          </p:txBody>
        </p:sp>
        <p:sp>
          <p:nvSpPr>
            <p:cNvPr id="86" name="Circle">
              <a:extLst>
                <a:ext uri="{FF2B5EF4-FFF2-40B4-BE49-F238E27FC236}">
                  <a16:creationId xmlns:a16="http://schemas.microsoft.com/office/drawing/2014/main" id="{A7125F85-3461-0F41-AF3B-8A8AA6A0D0B8}"/>
                </a:ext>
              </a:extLst>
            </p:cNvPr>
            <p:cNvSpPr/>
            <p:nvPr/>
          </p:nvSpPr>
          <p:spPr>
            <a:xfrm>
              <a:off x="11127731" y="4104538"/>
              <a:ext cx="1906511" cy="1906531"/>
            </a:xfrm>
            <a:custGeom>
              <a:avLst/>
              <a:gdLst/>
              <a:ahLst/>
              <a:cxnLst/>
              <a:rect l="0" t="0" r="0" b="0"/>
              <a:pathLst>
                <a:path w="2541574" h="2541600">
                  <a:moveTo>
                    <a:pt x="0" y="1270800"/>
                  </a:moveTo>
                  <a:cubicBezTo>
                    <a:pt x="0" y="568959"/>
                    <a:pt x="568959" y="0"/>
                    <a:pt x="1270800" y="0"/>
                  </a:cubicBezTo>
                  <a:cubicBezTo>
                    <a:pt x="1972627" y="0"/>
                    <a:pt x="2541574" y="568959"/>
                    <a:pt x="2541574" y="1270800"/>
                  </a:cubicBezTo>
                  <a:cubicBezTo>
                    <a:pt x="2541574" y="1972652"/>
                    <a:pt x="1972627" y="2541600"/>
                    <a:pt x="1270800" y="2541600"/>
                  </a:cubicBezTo>
                  <a:cubicBezTo>
                    <a:pt x="568959" y="2541600"/>
                    <a:pt x="0" y="1972652"/>
                    <a:pt x="0" y="1270800"/>
                  </a:cubicBezTo>
                  <a:close/>
                </a:path>
              </a:pathLst>
            </a:custGeom>
            <a:grpFill/>
            <a:ln w="12700" cap="flat" cmpd="sng">
              <a:noFill/>
              <a:prstDash val="solid"/>
              <a:miter lim="800000"/>
            </a:ln>
          </p:spPr>
          <p:txBody>
            <a:bodyPr anchor="ctr">
              <a:spAutoFit/>
            </a:bodyPr>
            <a:lstStyle/>
            <a:p>
              <a:pPr algn="ctr"/>
              <a:endParaRPr lang="en-US" sz="700"/>
            </a:p>
          </p:txBody>
        </p:sp>
      </p:grpSp>
      <p:sp>
        <p:nvSpPr>
          <p:cNvPr id="87" name="Circle B">
            <a:extLst>
              <a:ext uri="{FF2B5EF4-FFF2-40B4-BE49-F238E27FC236}">
                <a16:creationId xmlns:a16="http://schemas.microsoft.com/office/drawing/2014/main" id="{70530784-A2DC-D04F-9A3F-1CE247E106E4}"/>
              </a:ext>
            </a:extLst>
          </p:cNvPr>
          <p:cNvSpPr/>
          <p:nvPr userDrawn="1"/>
        </p:nvSpPr>
        <p:spPr>
          <a:xfrm>
            <a:off x="7589472" y="2418125"/>
            <a:ext cx="925712" cy="925698"/>
          </a:xfrm>
          <a:custGeom>
            <a:avLst/>
            <a:gdLst/>
            <a:ahLst/>
            <a:cxnLst/>
            <a:rect l="0" t="0" r="0" b="0"/>
            <a:pathLst>
              <a:path w="1851672" h="1851647">
                <a:moveTo>
                  <a:pt x="0" y="925817"/>
                </a:moveTo>
                <a:cubicBezTo>
                  <a:pt x="0" y="414489"/>
                  <a:pt x="414502" y="0"/>
                  <a:pt x="925830" y="0"/>
                </a:cubicBezTo>
                <a:cubicBezTo>
                  <a:pt x="1437157" y="0"/>
                  <a:pt x="1851672" y="414489"/>
                  <a:pt x="1851672" y="925817"/>
                </a:cubicBezTo>
                <a:cubicBezTo>
                  <a:pt x="1851672" y="1437144"/>
                  <a:pt x="1437157" y="1851647"/>
                  <a:pt x="925830" y="1851647"/>
                </a:cubicBezTo>
                <a:cubicBezTo>
                  <a:pt x="414502" y="1851647"/>
                  <a:pt x="0" y="1437144"/>
                  <a:pt x="0" y="925817"/>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anchor="ctr">
            <a:spAutoFit/>
          </a:bodyPr>
          <a:lstStyle/>
          <a:p>
            <a:pPr algn="ctr"/>
            <a:endParaRPr lang="en-US" sz="1200"/>
          </a:p>
        </p:txBody>
      </p:sp>
      <p:grpSp>
        <p:nvGrpSpPr>
          <p:cNvPr id="88" name="Color shape A">
            <a:extLst>
              <a:ext uri="{FF2B5EF4-FFF2-40B4-BE49-F238E27FC236}">
                <a16:creationId xmlns:a16="http://schemas.microsoft.com/office/drawing/2014/main" id="{9BAB3C50-D1D4-EC48-81DE-41CB2019655C}"/>
              </a:ext>
            </a:extLst>
          </p:cNvPr>
          <p:cNvGrpSpPr/>
          <p:nvPr userDrawn="1"/>
        </p:nvGrpSpPr>
        <p:grpSpPr>
          <a:xfrm>
            <a:off x="5029748" y="824875"/>
            <a:ext cx="1701567" cy="2308907"/>
            <a:chOff x="7545714" y="1972707"/>
            <a:chExt cx="2553139" cy="3464430"/>
          </a:xfrm>
        </p:grpSpPr>
        <p:sp>
          <p:nvSpPr>
            <p:cNvPr id="89" name="Line">
              <a:extLst>
                <a:ext uri="{FF2B5EF4-FFF2-40B4-BE49-F238E27FC236}">
                  <a16:creationId xmlns:a16="http://schemas.microsoft.com/office/drawing/2014/main" id="{6A0A95D0-172D-1943-9874-722D5E69CF23}"/>
                </a:ext>
              </a:extLst>
            </p:cNvPr>
            <p:cNvSpPr/>
            <p:nvPr/>
          </p:nvSpPr>
          <p:spPr>
            <a:xfrm>
              <a:off x="7545714" y="3922294"/>
              <a:ext cx="1695154" cy="1514843"/>
            </a:xfrm>
            <a:custGeom>
              <a:avLst/>
              <a:gdLst/>
              <a:ahLst/>
              <a:cxnLst/>
              <a:rect l="0" t="0" r="0" b="0"/>
              <a:pathLst>
                <a:path w="2259812" h="2019439">
                  <a:moveTo>
                    <a:pt x="2132812" y="6083"/>
                  </a:moveTo>
                  <a:cubicBezTo>
                    <a:pt x="2089975" y="6083"/>
                    <a:pt x="2047633" y="3962"/>
                    <a:pt x="2005812" y="0"/>
                  </a:cubicBezTo>
                  <a:lnTo>
                    <a:pt x="2005812" y="476580"/>
                  </a:lnTo>
                  <a:cubicBezTo>
                    <a:pt x="1549361" y="501053"/>
                    <a:pt x="1117295" y="657440"/>
                    <a:pt x="749401" y="932573"/>
                  </a:cubicBezTo>
                  <a:cubicBezTo>
                    <a:pt x="419760" y="1179080"/>
                    <a:pt x="159003" y="1514424"/>
                    <a:pt x="0" y="1891944"/>
                  </a:cubicBezTo>
                  <a:lnTo>
                    <a:pt x="113576" y="1928825"/>
                  </a:lnTo>
                  <a:cubicBezTo>
                    <a:pt x="160464" y="1944090"/>
                    <a:pt x="198742" y="1976234"/>
                    <a:pt x="222110" y="2019439"/>
                  </a:cubicBezTo>
                  <a:cubicBezTo>
                    <a:pt x="362305" y="1671459"/>
                    <a:pt x="599439" y="1361897"/>
                    <a:pt x="901534" y="1135976"/>
                  </a:cubicBezTo>
                  <a:cubicBezTo>
                    <a:pt x="1259128" y="868553"/>
                    <a:pt x="1684896" y="727189"/>
                    <a:pt x="2132812" y="727189"/>
                  </a:cubicBezTo>
                  <a:cubicBezTo>
                    <a:pt x="2202942" y="727189"/>
                    <a:pt x="2259812" y="670331"/>
                    <a:pt x="2259812" y="600189"/>
                  </a:cubicBezTo>
                  <a:lnTo>
                    <a:pt x="2259812" y="0"/>
                  </a:lnTo>
                  <a:cubicBezTo>
                    <a:pt x="2217991" y="3962"/>
                    <a:pt x="2175649" y="6083"/>
                    <a:pt x="2132812" y="6083"/>
                  </a:cubicBezTo>
                  <a:close/>
                </a:path>
              </a:pathLst>
            </a:custGeom>
            <a:solidFill>
              <a:schemeClr val="accent1"/>
            </a:solidFill>
            <a:ln w="12700" cap="flat" cmpd="sng">
              <a:noFill/>
              <a:prstDash val="solid"/>
              <a:miter lim="800000"/>
            </a:ln>
          </p:spPr>
          <p:txBody>
            <a:bodyPr anchor="ctr">
              <a:spAutoFit/>
            </a:bodyPr>
            <a:lstStyle/>
            <a:p>
              <a:pPr algn="ctr"/>
              <a:endParaRPr lang="en-US" sz="700"/>
            </a:p>
          </p:txBody>
        </p:sp>
        <p:sp>
          <p:nvSpPr>
            <p:cNvPr id="90" name="Circle">
              <a:extLst>
                <a:ext uri="{FF2B5EF4-FFF2-40B4-BE49-F238E27FC236}">
                  <a16:creationId xmlns:a16="http://schemas.microsoft.com/office/drawing/2014/main" id="{280A49ED-54FE-894E-91B2-E1621692853C}"/>
                </a:ext>
              </a:extLst>
            </p:cNvPr>
            <p:cNvSpPr/>
            <p:nvPr/>
          </p:nvSpPr>
          <p:spPr>
            <a:xfrm>
              <a:off x="8192341" y="1972707"/>
              <a:ext cx="1906512" cy="1906522"/>
            </a:xfrm>
            <a:custGeom>
              <a:avLst/>
              <a:gdLst/>
              <a:ahLst/>
              <a:cxnLst/>
              <a:rect l="0" t="0" r="0" b="0"/>
              <a:pathLst>
                <a:path w="2541574" h="2541587">
                  <a:moveTo>
                    <a:pt x="0" y="1270800"/>
                  </a:moveTo>
                  <a:cubicBezTo>
                    <a:pt x="0" y="568947"/>
                    <a:pt x="568947" y="0"/>
                    <a:pt x="1270800" y="0"/>
                  </a:cubicBezTo>
                  <a:cubicBezTo>
                    <a:pt x="1972627" y="0"/>
                    <a:pt x="2541574" y="568947"/>
                    <a:pt x="2541574" y="1270800"/>
                  </a:cubicBezTo>
                  <a:cubicBezTo>
                    <a:pt x="2541574" y="1972627"/>
                    <a:pt x="1972627" y="2541587"/>
                    <a:pt x="1270800" y="2541587"/>
                  </a:cubicBezTo>
                  <a:cubicBezTo>
                    <a:pt x="568947" y="2541587"/>
                    <a:pt x="0" y="1972627"/>
                    <a:pt x="0" y="1270800"/>
                  </a:cubicBezTo>
                  <a:close/>
                </a:path>
              </a:pathLst>
            </a:custGeom>
            <a:solidFill>
              <a:schemeClr val="accent1"/>
            </a:solidFill>
            <a:ln w="12700" cap="flat" cmpd="sng">
              <a:noFill/>
              <a:prstDash val="solid"/>
              <a:miter lim="800000"/>
            </a:ln>
          </p:spPr>
          <p:txBody>
            <a:bodyPr anchor="ctr">
              <a:spAutoFit/>
            </a:bodyPr>
            <a:lstStyle/>
            <a:p>
              <a:pPr algn="ctr"/>
              <a:endParaRPr lang="en-US" sz="700"/>
            </a:p>
          </p:txBody>
        </p:sp>
      </p:grpSp>
      <p:sp>
        <p:nvSpPr>
          <p:cNvPr id="91" name="Circle A">
            <a:extLst>
              <a:ext uri="{FF2B5EF4-FFF2-40B4-BE49-F238E27FC236}">
                <a16:creationId xmlns:a16="http://schemas.microsoft.com/office/drawing/2014/main" id="{5F9B4AF9-85CE-D440-8DD8-0DD9E30EBF08}"/>
              </a:ext>
            </a:extLst>
          </p:cNvPr>
          <p:cNvSpPr/>
          <p:nvPr userDrawn="1"/>
        </p:nvSpPr>
        <p:spPr>
          <a:xfrm>
            <a:off x="5633148" y="997337"/>
            <a:ext cx="925711" cy="925692"/>
          </a:xfrm>
          <a:custGeom>
            <a:avLst/>
            <a:gdLst/>
            <a:ahLst/>
            <a:cxnLst/>
            <a:rect l="0" t="0" r="0" b="0"/>
            <a:pathLst>
              <a:path w="1851672" h="1851634">
                <a:moveTo>
                  <a:pt x="0" y="925829"/>
                </a:moveTo>
                <a:cubicBezTo>
                  <a:pt x="0" y="414502"/>
                  <a:pt x="414502" y="0"/>
                  <a:pt x="925830" y="0"/>
                </a:cubicBezTo>
                <a:cubicBezTo>
                  <a:pt x="1437157" y="0"/>
                  <a:pt x="1851672" y="414502"/>
                  <a:pt x="1851672" y="925829"/>
                </a:cubicBezTo>
                <a:cubicBezTo>
                  <a:pt x="1851672" y="1437157"/>
                  <a:pt x="1437157" y="1851634"/>
                  <a:pt x="925830" y="1851634"/>
                </a:cubicBezTo>
                <a:cubicBezTo>
                  <a:pt x="414502" y="1851634"/>
                  <a:pt x="0" y="1437157"/>
                  <a:pt x="0" y="925829"/>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anchor="ctr">
            <a:spAutoFit/>
          </a:bodyPr>
          <a:lstStyle/>
          <a:p>
            <a:pPr algn="ctr"/>
            <a:endParaRPr lang="en-US" sz="1200"/>
          </a:p>
        </p:txBody>
      </p:sp>
      <p:sp>
        <p:nvSpPr>
          <p:cNvPr id="92" name="Dashed line">
            <a:extLst>
              <a:ext uri="{FF2B5EF4-FFF2-40B4-BE49-F238E27FC236}">
                <a16:creationId xmlns:a16="http://schemas.microsoft.com/office/drawing/2014/main" id="{B417627C-7229-C848-8ED5-5CD52818544E}"/>
              </a:ext>
            </a:extLst>
          </p:cNvPr>
          <p:cNvSpPr/>
          <p:nvPr userDrawn="1"/>
        </p:nvSpPr>
        <p:spPr>
          <a:xfrm>
            <a:off x="4479251" y="1586463"/>
            <a:ext cx="908194" cy="660127"/>
          </a:xfrm>
          <a:custGeom>
            <a:avLst/>
            <a:gdLst/>
            <a:ahLst/>
            <a:cxnLst/>
            <a:rect l="0" t="0" r="0" b="0"/>
            <a:pathLst>
              <a:path w="1816633" h="1320431">
                <a:moveTo>
                  <a:pt x="0" y="1320431"/>
                </a:moveTo>
                <a:cubicBezTo>
                  <a:pt x="467271" y="726846"/>
                  <a:pt x="1094473" y="265061"/>
                  <a:pt x="1816633" y="0"/>
                </a:cubicBezTo>
              </a:path>
            </a:pathLst>
          </a:custGeom>
          <a:noFill/>
          <a:ln w="50800" cap="rnd" cmpd="sng">
            <a:solidFill>
              <a:schemeClr val="bg1">
                <a:lumMod val="85000"/>
              </a:schemeClr>
            </a:solidFill>
            <a:prstDash val="dash"/>
            <a:round/>
          </a:ln>
        </p:spPr>
        <p:txBody>
          <a:bodyPr anchor="ctr">
            <a:spAutoFit/>
          </a:bodyPr>
          <a:lstStyle/>
          <a:p>
            <a:pPr algn="ctr"/>
            <a:endParaRPr lang="en-US" sz="700"/>
          </a:p>
        </p:txBody>
      </p:sp>
      <p:sp>
        <p:nvSpPr>
          <p:cNvPr id="93" name="Dashed line">
            <a:extLst>
              <a:ext uri="{FF2B5EF4-FFF2-40B4-BE49-F238E27FC236}">
                <a16:creationId xmlns:a16="http://schemas.microsoft.com/office/drawing/2014/main" id="{7721D79A-C0EC-4D42-AF37-F1F76C06F52D}"/>
              </a:ext>
            </a:extLst>
          </p:cNvPr>
          <p:cNvSpPr/>
          <p:nvPr userDrawn="1"/>
        </p:nvSpPr>
        <p:spPr>
          <a:xfrm>
            <a:off x="6805179" y="1587187"/>
            <a:ext cx="908461" cy="659752"/>
          </a:xfrm>
          <a:custGeom>
            <a:avLst/>
            <a:gdLst/>
            <a:ahLst/>
            <a:cxnLst/>
            <a:rect l="0" t="0" r="0" b="0"/>
            <a:pathLst>
              <a:path w="1817166" h="1319682">
                <a:moveTo>
                  <a:pt x="0" y="0"/>
                </a:moveTo>
                <a:cubicBezTo>
                  <a:pt x="708926" y="260984"/>
                  <a:pt x="1341920" y="714768"/>
                  <a:pt x="1817166" y="1319682"/>
                </a:cubicBezTo>
              </a:path>
            </a:pathLst>
          </a:custGeom>
          <a:noFill/>
          <a:ln w="50800" cap="rnd" cmpd="sng">
            <a:solidFill>
              <a:schemeClr val="bg1">
                <a:lumMod val="85000"/>
              </a:schemeClr>
            </a:solidFill>
            <a:prstDash val="dash"/>
            <a:round/>
          </a:ln>
        </p:spPr>
        <p:txBody>
          <a:bodyPr anchor="ctr">
            <a:spAutoFit/>
          </a:bodyPr>
          <a:lstStyle/>
          <a:p>
            <a:pPr algn="ctr"/>
            <a:endParaRPr lang="en-US" sz="700"/>
          </a:p>
        </p:txBody>
      </p:sp>
      <p:sp>
        <p:nvSpPr>
          <p:cNvPr id="94" name="Dashed line">
            <a:extLst>
              <a:ext uri="{FF2B5EF4-FFF2-40B4-BE49-F238E27FC236}">
                <a16:creationId xmlns:a16="http://schemas.microsoft.com/office/drawing/2014/main" id="{EEEA3A13-0B6B-F74A-BE0B-5BBF4D71E4F9}"/>
              </a:ext>
            </a:extLst>
          </p:cNvPr>
          <p:cNvSpPr/>
          <p:nvPr userDrawn="1"/>
        </p:nvSpPr>
        <p:spPr>
          <a:xfrm>
            <a:off x="7804334" y="3595511"/>
            <a:ext cx="346727" cy="1067868"/>
          </a:xfrm>
          <a:custGeom>
            <a:avLst/>
            <a:gdLst/>
            <a:ahLst/>
            <a:cxnLst/>
            <a:rect l="0" t="0" r="0" b="0"/>
            <a:pathLst>
              <a:path w="693546" h="2136025">
                <a:moveTo>
                  <a:pt x="693546" y="0"/>
                </a:moveTo>
                <a:cubicBezTo>
                  <a:pt x="664400" y="754875"/>
                  <a:pt x="428434" y="1497126"/>
                  <a:pt x="0" y="2136025"/>
                </a:cubicBezTo>
              </a:path>
            </a:pathLst>
          </a:custGeom>
          <a:noFill/>
          <a:ln w="50800" cap="rnd" cmpd="sng">
            <a:solidFill>
              <a:schemeClr val="bg1">
                <a:lumMod val="85000"/>
              </a:schemeClr>
            </a:solidFill>
            <a:prstDash val="dash"/>
            <a:round/>
          </a:ln>
        </p:spPr>
        <p:txBody>
          <a:bodyPr anchor="ctr">
            <a:spAutoFit/>
          </a:bodyPr>
          <a:lstStyle/>
          <a:p>
            <a:pPr algn="ctr"/>
            <a:endParaRPr lang="en-US" sz="700"/>
          </a:p>
        </p:txBody>
      </p:sp>
      <p:sp>
        <p:nvSpPr>
          <p:cNvPr id="95" name="Dashed line">
            <a:extLst>
              <a:ext uri="{FF2B5EF4-FFF2-40B4-BE49-F238E27FC236}">
                <a16:creationId xmlns:a16="http://schemas.microsoft.com/office/drawing/2014/main" id="{D46BEE5F-4A23-8E46-862A-2545D3BFACB4}"/>
              </a:ext>
            </a:extLst>
          </p:cNvPr>
          <p:cNvSpPr/>
          <p:nvPr userDrawn="1"/>
        </p:nvSpPr>
        <p:spPr>
          <a:xfrm>
            <a:off x="5534178" y="5496123"/>
            <a:ext cx="1122751" cy="105237"/>
          </a:xfrm>
          <a:custGeom>
            <a:avLst/>
            <a:gdLst/>
            <a:ahLst/>
            <a:cxnLst/>
            <a:rect l="0" t="0" r="0" b="0"/>
            <a:pathLst>
              <a:path w="2245804" h="210502">
                <a:moveTo>
                  <a:pt x="2245804" y="0"/>
                </a:moveTo>
                <a:cubicBezTo>
                  <a:pt x="1518881" y="205562"/>
                  <a:pt x="740028" y="210502"/>
                  <a:pt x="0" y="469"/>
                </a:cubicBezTo>
              </a:path>
            </a:pathLst>
          </a:custGeom>
          <a:noFill/>
          <a:ln w="50800" cap="rnd" cmpd="sng">
            <a:solidFill>
              <a:schemeClr val="bg1">
                <a:lumMod val="85000"/>
              </a:schemeClr>
            </a:solidFill>
            <a:prstDash val="dash"/>
            <a:round/>
          </a:ln>
        </p:spPr>
        <p:txBody>
          <a:bodyPr anchor="ctr">
            <a:spAutoFit/>
          </a:bodyPr>
          <a:lstStyle/>
          <a:p>
            <a:pPr algn="ctr"/>
            <a:endParaRPr lang="en-US" sz="700"/>
          </a:p>
        </p:txBody>
      </p:sp>
      <p:sp>
        <p:nvSpPr>
          <p:cNvPr id="96" name="Dashed line">
            <a:extLst>
              <a:ext uri="{FF2B5EF4-FFF2-40B4-BE49-F238E27FC236}">
                <a16:creationId xmlns:a16="http://schemas.microsoft.com/office/drawing/2014/main" id="{3A5A754C-035D-594A-97A2-168DB87BA58C}"/>
              </a:ext>
            </a:extLst>
          </p:cNvPr>
          <p:cNvSpPr/>
          <p:nvPr userDrawn="1"/>
        </p:nvSpPr>
        <p:spPr>
          <a:xfrm>
            <a:off x="4040457" y="3594716"/>
            <a:ext cx="347171" cy="1067729"/>
          </a:xfrm>
          <a:custGeom>
            <a:avLst/>
            <a:gdLst/>
            <a:ahLst/>
            <a:cxnLst/>
            <a:rect l="0" t="0" r="0" b="0"/>
            <a:pathLst>
              <a:path w="694435" h="2135746">
                <a:moveTo>
                  <a:pt x="694435" y="2135746"/>
                </a:moveTo>
                <a:cubicBezTo>
                  <a:pt x="274307" y="1507909"/>
                  <a:pt x="28930" y="768718"/>
                  <a:pt x="0" y="0"/>
                </a:cubicBezTo>
              </a:path>
            </a:pathLst>
          </a:custGeom>
          <a:noFill/>
          <a:ln w="50800" cap="rnd" cmpd="sng">
            <a:solidFill>
              <a:schemeClr val="bg1">
                <a:lumMod val="85000"/>
              </a:schemeClr>
            </a:solidFill>
            <a:prstDash val="dash"/>
            <a:round/>
          </a:ln>
        </p:spPr>
        <p:txBody>
          <a:bodyPr anchor="ctr">
            <a:spAutoFit/>
          </a:bodyPr>
          <a:lstStyle/>
          <a:p>
            <a:pPr algn="ctr"/>
            <a:endParaRPr lang="en-US" sz="700"/>
          </a:p>
        </p:txBody>
      </p:sp>
      <p:sp>
        <p:nvSpPr>
          <p:cNvPr id="102" name="Circle D">
            <a:extLst>
              <a:ext uri="{FF2B5EF4-FFF2-40B4-BE49-F238E27FC236}">
                <a16:creationId xmlns:a16="http://schemas.microsoft.com/office/drawing/2014/main" id="{3120D3E8-B9DD-7140-8B18-4EA491780F81}"/>
              </a:ext>
            </a:extLst>
          </p:cNvPr>
          <p:cNvSpPr/>
          <p:nvPr userDrawn="1"/>
        </p:nvSpPr>
        <p:spPr>
          <a:xfrm>
            <a:off x="5265758" y="2698735"/>
            <a:ext cx="1660483" cy="1660448"/>
          </a:xfrm>
          <a:custGeom>
            <a:avLst/>
            <a:gdLst/>
            <a:ahLst/>
            <a:cxnLst/>
            <a:rect l="0" t="0" r="0" b="0"/>
            <a:pathLst>
              <a:path w="1851672" h="1851634">
                <a:moveTo>
                  <a:pt x="0" y="925804"/>
                </a:moveTo>
                <a:cubicBezTo>
                  <a:pt x="0" y="414477"/>
                  <a:pt x="414515" y="0"/>
                  <a:pt x="925829" y="0"/>
                </a:cubicBezTo>
                <a:cubicBezTo>
                  <a:pt x="1437157" y="0"/>
                  <a:pt x="1851672" y="414477"/>
                  <a:pt x="1851672" y="925804"/>
                </a:cubicBezTo>
                <a:cubicBezTo>
                  <a:pt x="1851672" y="1437132"/>
                  <a:pt x="1437157" y="1851634"/>
                  <a:pt x="925829" y="1851634"/>
                </a:cubicBezTo>
                <a:cubicBezTo>
                  <a:pt x="414515" y="1851634"/>
                  <a:pt x="0" y="1437132"/>
                  <a:pt x="0" y="925804"/>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anchor="ctr">
            <a:spAutoFit/>
          </a:bodyPr>
          <a:lstStyle/>
          <a:p>
            <a:pPr algn="ctr"/>
            <a:endParaRPr lang="en-US" sz="1200"/>
          </a:p>
        </p:txBody>
      </p: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sp>
        <p:nvSpPr>
          <p:cNvPr id="69" name="Espace réservé pour une image  68">
            <a:extLst>
              <a:ext uri="{FF2B5EF4-FFF2-40B4-BE49-F238E27FC236}">
                <a16:creationId xmlns:a16="http://schemas.microsoft.com/office/drawing/2014/main" id="{F44C5675-3664-B149-90E5-2B46108DA5B8}"/>
              </a:ext>
            </a:extLst>
          </p:cNvPr>
          <p:cNvSpPr>
            <a:spLocks noGrp="1"/>
          </p:cNvSpPr>
          <p:nvPr>
            <p:ph type="pic" sz="quarter" idx="13" hasCustomPrompt="1"/>
          </p:nvPr>
        </p:nvSpPr>
        <p:spPr>
          <a:xfrm>
            <a:off x="5802019" y="1175285"/>
            <a:ext cx="574675" cy="574675"/>
          </a:xfrm>
        </p:spPr>
        <p:txBody>
          <a:bodyPr anchor="ctr">
            <a:normAutofit/>
          </a:bodyPr>
          <a:lstStyle>
            <a:lvl1pPr algn="ctr">
              <a:defRPr sz="1000"/>
            </a:lvl1pPr>
          </a:lstStyle>
          <a:p>
            <a:r>
              <a:rPr lang="fr-FR" dirty="0" err="1"/>
              <a:t>icon</a:t>
            </a:r>
            <a:endParaRPr lang="fr-FR" dirty="0"/>
          </a:p>
        </p:txBody>
      </p:sp>
      <p:sp>
        <p:nvSpPr>
          <p:cNvPr id="109" name="Espace réservé pour une image  68">
            <a:extLst>
              <a:ext uri="{FF2B5EF4-FFF2-40B4-BE49-F238E27FC236}">
                <a16:creationId xmlns:a16="http://schemas.microsoft.com/office/drawing/2014/main" id="{343FDB2A-596F-1F4C-9377-C91051645AA4}"/>
              </a:ext>
            </a:extLst>
          </p:cNvPr>
          <p:cNvSpPr>
            <a:spLocks noGrp="1"/>
          </p:cNvSpPr>
          <p:nvPr>
            <p:ph type="pic" sz="quarter" idx="14" hasCustomPrompt="1"/>
          </p:nvPr>
        </p:nvSpPr>
        <p:spPr>
          <a:xfrm>
            <a:off x="3844959" y="2593626"/>
            <a:ext cx="574675" cy="574675"/>
          </a:xfrm>
        </p:spPr>
        <p:txBody>
          <a:bodyPr anchor="ctr">
            <a:normAutofit/>
          </a:bodyPr>
          <a:lstStyle>
            <a:lvl1pPr algn="ctr">
              <a:defRPr sz="1000"/>
            </a:lvl1pPr>
          </a:lstStyle>
          <a:p>
            <a:r>
              <a:rPr lang="fr-FR" dirty="0" err="1"/>
              <a:t>icon</a:t>
            </a:r>
            <a:endParaRPr lang="fr-FR" dirty="0"/>
          </a:p>
        </p:txBody>
      </p:sp>
      <p:sp>
        <p:nvSpPr>
          <p:cNvPr id="110" name="Espace réservé pour une image  68">
            <a:extLst>
              <a:ext uri="{FF2B5EF4-FFF2-40B4-BE49-F238E27FC236}">
                <a16:creationId xmlns:a16="http://schemas.microsoft.com/office/drawing/2014/main" id="{2BC4C07C-2D81-5E42-AE19-0835211F61DD}"/>
              </a:ext>
            </a:extLst>
          </p:cNvPr>
          <p:cNvSpPr>
            <a:spLocks noGrp="1"/>
          </p:cNvSpPr>
          <p:nvPr>
            <p:ph type="pic" sz="quarter" idx="15" hasCustomPrompt="1"/>
          </p:nvPr>
        </p:nvSpPr>
        <p:spPr>
          <a:xfrm>
            <a:off x="7011139" y="4902757"/>
            <a:ext cx="574675" cy="574675"/>
          </a:xfrm>
        </p:spPr>
        <p:txBody>
          <a:bodyPr anchor="ctr">
            <a:normAutofit/>
          </a:bodyPr>
          <a:lstStyle>
            <a:lvl1pPr algn="ctr">
              <a:defRPr sz="1000"/>
            </a:lvl1pPr>
          </a:lstStyle>
          <a:p>
            <a:r>
              <a:rPr lang="fr-FR" dirty="0" err="1"/>
              <a:t>icon</a:t>
            </a:r>
            <a:endParaRPr lang="fr-FR" dirty="0"/>
          </a:p>
        </p:txBody>
      </p:sp>
      <p:sp>
        <p:nvSpPr>
          <p:cNvPr id="111" name="Espace réservé pour une image  68">
            <a:extLst>
              <a:ext uri="{FF2B5EF4-FFF2-40B4-BE49-F238E27FC236}">
                <a16:creationId xmlns:a16="http://schemas.microsoft.com/office/drawing/2014/main" id="{0F0E7BCC-2BD0-1347-8AE5-CABC9A83A672}"/>
              </a:ext>
            </a:extLst>
          </p:cNvPr>
          <p:cNvSpPr>
            <a:spLocks noGrp="1"/>
          </p:cNvSpPr>
          <p:nvPr>
            <p:ph type="pic" sz="quarter" idx="16" hasCustomPrompt="1"/>
          </p:nvPr>
        </p:nvSpPr>
        <p:spPr>
          <a:xfrm>
            <a:off x="7764412" y="2593627"/>
            <a:ext cx="574675" cy="574675"/>
          </a:xfrm>
        </p:spPr>
        <p:txBody>
          <a:bodyPr anchor="ctr">
            <a:normAutofit/>
          </a:bodyPr>
          <a:lstStyle>
            <a:lvl1pPr algn="ctr">
              <a:defRPr sz="1000"/>
            </a:lvl1pPr>
          </a:lstStyle>
          <a:p>
            <a:r>
              <a:rPr lang="fr-FR" dirty="0" err="1"/>
              <a:t>icon</a:t>
            </a:r>
            <a:endParaRPr lang="fr-FR" dirty="0"/>
          </a:p>
        </p:txBody>
      </p:sp>
      <p:sp>
        <p:nvSpPr>
          <p:cNvPr id="112" name="Espace réservé pour une image  68">
            <a:extLst>
              <a:ext uri="{FF2B5EF4-FFF2-40B4-BE49-F238E27FC236}">
                <a16:creationId xmlns:a16="http://schemas.microsoft.com/office/drawing/2014/main" id="{7BC08660-54D3-5B4E-A0E1-DBF429FA97FA}"/>
              </a:ext>
            </a:extLst>
          </p:cNvPr>
          <p:cNvSpPr>
            <a:spLocks noGrp="1"/>
          </p:cNvSpPr>
          <p:nvPr>
            <p:ph type="pic" sz="quarter" idx="17" hasCustomPrompt="1"/>
          </p:nvPr>
        </p:nvSpPr>
        <p:spPr>
          <a:xfrm>
            <a:off x="4599842" y="4904838"/>
            <a:ext cx="574675" cy="574675"/>
          </a:xfrm>
        </p:spPr>
        <p:txBody>
          <a:bodyPr anchor="ctr">
            <a:normAutofit/>
          </a:bodyPr>
          <a:lstStyle>
            <a:lvl1pPr algn="ctr">
              <a:defRPr sz="1000"/>
            </a:lvl1pPr>
          </a:lstStyle>
          <a:p>
            <a:r>
              <a:rPr lang="fr-FR" dirty="0" err="1"/>
              <a:t>icon</a:t>
            </a:r>
            <a:endParaRPr lang="fr-FR" dirty="0"/>
          </a:p>
        </p:txBody>
      </p:sp>
      <p:sp>
        <p:nvSpPr>
          <p:cNvPr id="113" name="Espace réservé pour une image  68">
            <a:extLst>
              <a:ext uri="{FF2B5EF4-FFF2-40B4-BE49-F238E27FC236}">
                <a16:creationId xmlns:a16="http://schemas.microsoft.com/office/drawing/2014/main" id="{552D6E53-00C7-7F47-B536-B434EF9ED2B1}"/>
              </a:ext>
            </a:extLst>
          </p:cNvPr>
          <p:cNvSpPr>
            <a:spLocks noGrp="1"/>
          </p:cNvSpPr>
          <p:nvPr>
            <p:ph type="pic" sz="quarter" idx="18" hasCustomPrompt="1"/>
          </p:nvPr>
        </p:nvSpPr>
        <p:spPr>
          <a:xfrm>
            <a:off x="5429187" y="2898925"/>
            <a:ext cx="1269018" cy="1269018"/>
          </a:xfrm>
        </p:spPr>
        <p:txBody>
          <a:bodyPr anchor="ctr">
            <a:normAutofit/>
          </a:bodyPr>
          <a:lstStyle>
            <a:lvl1pPr algn="ctr">
              <a:defRPr sz="1000"/>
            </a:lvl1pPr>
          </a:lstStyle>
          <a:p>
            <a:r>
              <a:rPr lang="fr-FR" dirty="0" err="1"/>
              <a:t>icon</a:t>
            </a:r>
            <a:endParaRPr lang="fr-FR" dirty="0"/>
          </a:p>
        </p:txBody>
      </p:sp>
    </p:spTree>
    <p:extLst>
      <p:ext uri="{BB962C8B-B14F-4D97-AF65-F5344CB8AC3E}">
        <p14:creationId xmlns:p14="http://schemas.microsoft.com/office/powerpoint/2010/main" val="233809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13"/>
                                        </p:tgtEl>
                                        <p:attrNameLst>
                                          <p:attrName>style.visibility</p:attrName>
                                        </p:attrNameLst>
                                      </p:cBhvr>
                                      <p:to>
                                        <p:strVal val="visible"/>
                                      </p:to>
                                    </p:set>
                                    <p:anim calcmode="lin" valueType="num">
                                      <p:cBhvr>
                                        <p:cTn id="12" dur="1000" fill="hold"/>
                                        <p:tgtEl>
                                          <p:spTgt spid="113"/>
                                        </p:tgtEl>
                                        <p:attrNameLst>
                                          <p:attrName>ppt_w</p:attrName>
                                        </p:attrNameLst>
                                      </p:cBhvr>
                                      <p:tavLst>
                                        <p:tav tm="0">
                                          <p:val>
                                            <p:fltVal val="0"/>
                                          </p:val>
                                        </p:tav>
                                        <p:tav tm="100000">
                                          <p:val>
                                            <p:strVal val="#ppt_w"/>
                                          </p:val>
                                        </p:tav>
                                      </p:tavLst>
                                    </p:anim>
                                    <p:anim calcmode="lin" valueType="num">
                                      <p:cBhvr>
                                        <p:cTn id="13" dur="1000" fill="hold"/>
                                        <p:tgtEl>
                                          <p:spTgt spid="113"/>
                                        </p:tgtEl>
                                        <p:attrNameLst>
                                          <p:attrName>ppt_h</p:attrName>
                                        </p:attrNameLst>
                                      </p:cBhvr>
                                      <p:tavLst>
                                        <p:tav tm="0">
                                          <p:val>
                                            <p:fltVal val="0"/>
                                          </p:val>
                                        </p:tav>
                                        <p:tav tm="100000">
                                          <p:val>
                                            <p:strVal val="#ppt_h"/>
                                          </p:val>
                                        </p:tav>
                                      </p:tavLst>
                                    </p:anim>
                                    <p:animEffect transition="in" filter="fade">
                                      <p:cBhvr>
                                        <p:cTn id="14" dur="1000"/>
                                        <p:tgtEl>
                                          <p:spTgt spid="1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1500"/>
                                        <p:tgtEl>
                                          <p:spTgt spid="88"/>
                                        </p:tgtEl>
                                      </p:cBhvr>
                                    </p:animEffect>
                                  </p:childTnLst>
                                </p:cTn>
                              </p:par>
                              <p:par>
                                <p:cTn id="19" presetID="47" presetClass="entr" presetSubtype="0" fill="hold" grpId="0" nodeType="withEffect">
                                  <p:stCondLst>
                                    <p:cond delay="50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1000"/>
                                        <p:tgtEl>
                                          <p:spTgt spid="91"/>
                                        </p:tgtEl>
                                      </p:cBhvr>
                                    </p:animEffect>
                                    <p:anim calcmode="lin" valueType="num">
                                      <p:cBhvr>
                                        <p:cTn id="22" dur="1000" fill="hold"/>
                                        <p:tgtEl>
                                          <p:spTgt spid="91"/>
                                        </p:tgtEl>
                                        <p:attrNameLst>
                                          <p:attrName>ppt_x</p:attrName>
                                        </p:attrNameLst>
                                      </p:cBhvr>
                                      <p:tavLst>
                                        <p:tav tm="0">
                                          <p:val>
                                            <p:strVal val="#ppt_x"/>
                                          </p:val>
                                        </p:tav>
                                        <p:tav tm="100000">
                                          <p:val>
                                            <p:strVal val="#ppt_x"/>
                                          </p:val>
                                        </p:tav>
                                      </p:tavLst>
                                    </p:anim>
                                    <p:anim calcmode="lin" valueType="num">
                                      <p:cBhvr>
                                        <p:cTn id="23" dur="1000" fill="hold"/>
                                        <p:tgtEl>
                                          <p:spTgt spid="91"/>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50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par>
                                <p:cTn id="29" presetID="10" presetClass="entr" presetSubtype="0" fill="hold" nodeType="withEffect">
                                  <p:stCondLst>
                                    <p:cond delay="100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1500"/>
                                        <p:tgtEl>
                                          <p:spTgt spid="84"/>
                                        </p:tgtEl>
                                      </p:cBhvr>
                                    </p:animEffect>
                                  </p:childTnLst>
                                </p:cTn>
                              </p:par>
                              <p:par>
                                <p:cTn id="32" presetID="47" presetClass="entr" presetSubtype="0" fill="hold" grpId="0" nodeType="withEffect">
                                  <p:stCondLst>
                                    <p:cond delay="150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1000"/>
                                        <p:tgtEl>
                                          <p:spTgt spid="87"/>
                                        </p:tgtEl>
                                      </p:cBhvr>
                                    </p:animEffect>
                                    <p:anim calcmode="lin" valueType="num">
                                      <p:cBhvr>
                                        <p:cTn id="35" dur="1000" fill="hold"/>
                                        <p:tgtEl>
                                          <p:spTgt spid="87"/>
                                        </p:tgtEl>
                                        <p:attrNameLst>
                                          <p:attrName>ppt_x</p:attrName>
                                        </p:attrNameLst>
                                      </p:cBhvr>
                                      <p:tavLst>
                                        <p:tav tm="0">
                                          <p:val>
                                            <p:strVal val="#ppt_x"/>
                                          </p:val>
                                        </p:tav>
                                        <p:tav tm="100000">
                                          <p:val>
                                            <p:strVal val="#ppt_x"/>
                                          </p:val>
                                        </p:tav>
                                      </p:tavLst>
                                    </p:anim>
                                    <p:anim calcmode="lin" valueType="num">
                                      <p:cBhvr>
                                        <p:cTn id="36" dur="1000" fill="hold"/>
                                        <p:tgtEl>
                                          <p:spTgt spid="87"/>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1500"/>
                                  </p:stCondLst>
                                  <p:childTnLst>
                                    <p:set>
                                      <p:cBhvr>
                                        <p:cTn id="38" dur="1" fill="hold">
                                          <p:stCondLst>
                                            <p:cond delay="0"/>
                                          </p:stCondLst>
                                        </p:cTn>
                                        <p:tgtEl>
                                          <p:spTgt spid="111"/>
                                        </p:tgtEl>
                                        <p:attrNameLst>
                                          <p:attrName>style.visibility</p:attrName>
                                        </p:attrNameLst>
                                      </p:cBhvr>
                                      <p:to>
                                        <p:strVal val="visible"/>
                                      </p:to>
                                    </p:set>
                                    <p:anim calcmode="lin" valueType="num">
                                      <p:cBhvr>
                                        <p:cTn id="39" dur="500" fill="hold"/>
                                        <p:tgtEl>
                                          <p:spTgt spid="111"/>
                                        </p:tgtEl>
                                        <p:attrNameLst>
                                          <p:attrName>ppt_w</p:attrName>
                                        </p:attrNameLst>
                                      </p:cBhvr>
                                      <p:tavLst>
                                        <p:tav tm="0">
                                          <p:val>
                                            <p:fltVal val="0"/>
                                          </p:val>
                                        </p:tav>
                                        <p:tav tm="100000">
                                          <p:val>
                                            <p:strVal val="#ppt_w"/>
                                          </p:val>
                                        </p:tav>
                                      </p:tavLst>
                                    </p:anim>
                                    <p:anim calcmode="lin" valueType="num">
                                      <p:cBhvr>
                                        <p:cTn id="40" dur="500" fill="hold"/>
                                        <p:tgtEl>
                                          <p:spTgt spid="111"/>
                                        </p:tgtEl>
                                        <p:attrNameLst>
                                          <p:attrName>ppt_h</p:attrName>
                                        </p:attrNameLst>
                                      </p:cBhvr>
                                      <p:tavLst>
                                        <p:tav tm="0">
                                          <p:val>
                                            <p:fltVal val="0"/>
                                          </p:val>
                                        </p:tav>
                                        <p:tav tm="100000">
                                          <p:val>
                                            <p:strVal val="#ppt_h"/>
                                          </p:val>
                                        </p:tav>
                                      </p:tavLst>
                                    </p:anim>
                                    <p:animEffect transition="in" filter="fade">
                                      <p:cBhvr>
                                        <p:cTn id="41" dur="500"/>
                                        <p:tgtEl>
                                          <p:spTgt spid="111"/>
                                        </p:tgtEl>
                                      </p:cBhvr>
                                    </p:animEffect>
                                  </p:childTnLst>
                                </p:cTn>
                              </p:par>
                              <p:par>
                                <p:cTn id="42" presetID="10" presetClass="entr" presetSubtype="0" fill="hold" nodeType="withEffect">
                                  <p:stCondLst>
                                    <p:cond delay="200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1500"/>
                                        <p:tgtEl>
                                          <p:spTgt spid="80"/>
                                        </p:tgtEl>
                                      </p:cBhvr>
                                    </p:animEffect>
                                  </p:childTnLst>
                                </p:cTn>
                              </p:par>
                              <p:par>
                                <p:cTn id="45" presetID="47" presetClass="entr" presetSubtype="0" fill="hold" grpId="0" nodeType="withEffect">
                                  <p:stCondLst>
                                    <p:cond delay="250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1000"/>
                                        <p:tgtEl>
                                          <p:spTgt spid="83"/>
                                        </p:tgtEl>
                                      </p:cBhvr>
                                    </p:animEffect>
                                    <p:anim calcmode="lin" valueType="num">
                                      <p:cBhvr>
                                        <p:cTn id="48" dur="1000" fill="hold"/>
                                        <p:tgtEl>
                                          <p:spTgt spid="83"/>
                                        </p:tgtEl>
                                        <p:attrNameLst>
                                          <p:attrName>ppt_x</p:attrName>
                                        </p:attrNameLst>
                                      </p:cBhvr>
                                      <p:tavLst>
                                        <p:tav tm="0">
                                          <p:val>
                                            <p:strVal val="#ppt_x"/>
                                          </p:val>
                                        </p:tav>
                                        <p:tav tm="100000">
                                          <p:val>
                                            <p:strVal val="#ppt_x"/>
                                          </p:val>
                                        </p:tav>
                                      </p:tavLst>
                                    </p:anim>
                                    <p:anim calcmode="lin" valueType="num">
                                      <p:cBhvr>
                                        <p:cTn id="49" dur="1000" fill="hold"/>
                                        <p:tgtEl>
                                          <p:spTgt spid="83"/>
                                        </p:tgtEl>
                                        <p:attrNameLst>
                                          <p:attrName>ppt_y</p:attrName>
                                        </p:attrNameLst>
                                      </p:cBhvr>
                                      <p:tavLst>
                                        <p:tav tm="0">
                                          <p:val>
                                            <p:strVal val="#ppt_y-.1"/>
                                          </p:val>
                                        </p:tav>
                                        <p:tav tm="100000">
                                          <p:val>
                                            <p:strVal val="#ppt_y"/>
                                          </p:val>
                                        </p:tav>
                                      </p:tavLst>
                                    </p:anim>
                                  </p:childTnLst>
                                </p:cTn>
                              </p:par>
                              <p:par>
                                <p:cTn id="50" presetID="53" presetClass="entr" presetSubtype="16" fill="hold" grpId="0" nodeType="withEffect">
                                  <p:stCondLst>
                                    <p:cond delay="2500"/>
                                  </p:stCondLst>
                                  <p:childTnLst>
                                    <p:set>
                                      <p:cBhvr>
                                        <p:cTn id="51" dur="1" fill="hold">
                                          <p:stCondLst>
                                            <p:cond delay="0"/>
                                          </p:stCondLst>
                                        </p:cTn>
                                        <p:tgtEl>
                                          <p:spTgt spid="110"/>
                                        </p:tgtEl>
                                        <p:attrNameLst>
                                          <p:attrName>style.visibility</p:attrName>
                                        </p:attrNameLst>
                                      </p:cBhvr>
                                      <p:to>
                                        <p:strVal val="visible"/>
                                      </p:to>
                                    </p:set>
                                    <p:anim calcmode="lin" valueType="num">
                                      <p:cBhvr>
                                        <p:cTn id="52" dur="500" fill="hold"/>
                                        <p:tgtEl>
                                          <p:spTgt spid="110"/>
                                        </p:tgtEl>
                                        <p:attrNameLst>
                                          <p:attrName>ppt_w</p:attrName>
                                        </p:attrNameLst>
                                      </p:cBhvr>
                                      <p:tavLst>
                                        <p:tav tm="0">
                                          <p:val>
                                            <p:fltVal val="0"/>
                                          </p:val>
                                        </p:tav>
                                        <p:tav tm="100000">
                                          <p:val>
                                            <p:strVal val="#ppt_w"/>
                                          </p:val>
                                        </p:tav>
                                      </p:tavLst>
                                    </p:anim>
                                    <p:anim calcmode="lin" valueType="num">
                                      <p:cBhvr>
                                        <p:cTn id="53" dur="500" fill="hold"/>
                                        <p:tgtEl>
                                          <p:spTgt spid="110"/>
                                        </p:tgtEl>
                                        <p:attrNameLst>
                                          <p:attrName>ppt_h</p:attrName>
                                        </p:attrNameLst>
                                      </p:cBhvr>
                                      <p:tavLst>
                                        <p:tav tm="0">
                                          <p:val>
                                            <p:fltVal val="0"/>
                                          </p:val>
                                        </p:tav>
                                        <p:tav tm="100000">
                                          <p:val>
                                            <p:strVal val="#ppt_h"/>
                                          </p:val>
                                        </p:tav>
                                      </p:tavLst>
                                    </p:anim>
                                    <p:animEffect transition="in" filter="fade">
                                      <p:cBhvr>
                                        <p:cTn id="54" dur="500"/>
                                        <p:tgtEl>
                                          <p:spTgt spid="110"/>
                                        </p:tgtEl>
                                      </p:cBhvr>
                                    </p:animEffect>
                                  </p:childTnLst>
                                </p:cTn>
                              </p:par>
                              <p:par>
                                <p:cTn id="55" presetID="10" presetClass="entr" presetSubtype="0" fill="hold" nodeType="withEffect">
                                  <p:stCondLst>
                                    <p:cond delay="300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1500"/>
                                        <p:tgtEl>
                                          <p:spTgt spid="76"/>
                                        </p:tgtEl>
                                      </p:cBhvr>
                                    </p:animEffect>
                                  </p:childTnLst>
                                </p:cTn>
                              </p:par>
                              <p:par>
                                <p:cTn id="58" presetID="47" presetClass="entr" presetSubtype="0" fill="hold" grpId="0" nodeType="withEffect">
                                  <p:stCondLst>
                                    <p:cond delay="350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1000"/>
                                        <p:tgtEl>
                                          <p:spTgt spid="79"/>
                                        </p:tgtEl>
                                      </p:cBhvr>
                                    </p:animEffect>
                                    <p:anim calcmode="lin" valueType="num">
                                      <p:cBhvr>
                                        <p:cTn id="61" dur="1000" fill="hold"/>
                                        <p:tgtEl>
                                          <p:spTgt spid="79"/>
                                        </p:tgtEl>
                                        <p:attrNameLst>
                                          <p:attrName>ppt_x</p:attrName>
                                        </p:attrNameLst>
                                      </p:cBhvr>
                                      <p:tavLst>
                                        <p:tav tm="0">
                                          <p:val>
                                            <p:strVal val="#ppt_x"/>
                                          </p:val>
                                        </p:tav>
                                        <p:tav tm="100000">
                                          <p:val>
                                            <p:strVal val="#ppt_x"/>
                                          </p:val>
                                        </p:tav>
                                      </p:tavLst>
                                    </p:anim>
                                    <p:anim calcmode="lin" valueType="num">
                                      <p:cBhvr>
                                        <p:cTn id="62" dur="1000" fill="hold"/>
                                        <p:tgtEl>
                                          <p:spTgt spid="79"/>
                                        </p:tgtEl>
                                        <p:attrNameLst>
                                          <p:attrName>ppt_y</p:attrName>
                                        </p:attrNameLst>
                                      </p:cBhvr>
                                      <p:tavLst>
                                        <p:tav tm="0">
                                          <p:val>
                                            <p:strVal val="#ppt_y-.1"/>
                                          </p:val>
                                        </p:tav>
                                        <p:tav tm="100000">
                                          <p:val>
                                            <p:strVal val="#ppt_y"/>
                                          </p:val>
                                        </p:tav>
                                      </p:tavLst>
                                    </p:anim>
                                  </p:childTnLst>
                                </p:cTn>
                              </p:par>
                              <p:par>
                                <p:cTn id="63" presetID="53" presetClass="entr" presetSubtype="16" fill="hold" grpId="0" nodeType="withEffect">
                                  <p:stCondLst>
                                    <p:cond delay="3500"/>
                                  </p:stCondLst>
                                  <p:childTnLst>
                                    <p:set>
                                      <p:cBhvr>
                                        <p:cTn id="64" dur="1" fill="hold">
                                          <p:stCondLst>
                                            <p:cond delay="0"/>
                                          </p:stCondLst>
                                        </p:cTn>
                                        <p:tgtEl>
                                          <p:spTgt spid="112"/>
                                        </p:tgtEl>
                                        <p:attrNameLst>
                                          <p:attrName>style.visibility</p:attrName>
                                        </p:attrNameLst>
                                      </p:cBhvr>
                                      <p:to>
                                        <p:strVal val="visible"/>
                                      </p:to>
                                    </p:set>
                                    <p:anim calcmode="lin" valueType="num">
                                      <p:cBhvr>
                                        <p:cTn id="65" dur="500" fill="hold"/>
                                        <p:tgtEl>
                                          <p:spTgt spid="112"/>
                                        </p:tgtEl>
                                        <p:attrNameLst>
                                          <p:attrName>ppt_w</p:attrName>
                                        </p:attrNameLst>
                                      </p:cBhvr>
                                      <p:tavLst>
                                        <p:tav tm="0">
                                          <p:val>
                                            <p:fltVal val="0"/>
                                          </p:val>
                                        </p:tav>
                                        <p:tav tm="100000">
                                          <p:val>
                                            <p:strVal val="#ppt_w"/>
                                          </p:val>
                                        </p:tav>
                                      </p:tavLst>
                                    </p:anim>
                                    <p:anim calcmode="lin" valueType="num">
                                      <p:cBhvr>
                                        <p:cTn id="66" dur="500" fill="hold"/>
                                        <p:tgtEl>
                                          <p:spTgt spid="112"/>
                                        </p:tgtEl>
                                        <p:attrNameLst>
                                          <p:attrName>ppt_h</p:attrName>
                                        </p:attrNameLst>
                                      </p:cBhvr>
                                      <p:tavLst>
                                        <p:tav tm="0">
                                          <p:val>
                                            <p:fltVal val="0"/>
                                          </p:val>
                                        </p:tav>
                                        <p:tav tm="100000">
                                          <p:val>
                                            <p:strVal val="#ppt_h"/>
                                          </p:val>
                                        </p:tav>
                                      </p:tavLst>
                                    </p:anim>
                                    <p:animEffect transition="in" filter="fade">
                                      <p:cBhvr>
                                        <p:cTn id="67" dur="500"/>
                                        <p:tgtEl>
                                          <p:spTgt spid="112"/>
                                        </p:tgtEl>
                                      </p:cBhvr>
                                    </p:animEffect>
                                  </p:childTnLst>
                                </p:cTn>
                              </p:par>
                              <p:par>
                                <p:cTn id="68" presetID="10" presetClass="entr" presetSubtype="0" fill="hold" nodeType="withEffect">
                                  <p:stCondLst>
                                    <p:cond delay="400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1500"/>
                                        <p:tgtEl>
                                          <p:spTgt spid="72"/>
                                        </p:tgtEl>
                                      </p:cBhvr>
                                    </p:animEffect>
                                  </p:childTnLst>
                                </p:cTn>
                              </p:par>
                              <p:par>
                                <p:cTn id="71" presetID="47" presetClass="entr" presetSubtype="0" fill="hold" grpId="0" nodeType="withEffect">
                                  <p:stCondLst>
                                    <p:cond delay="450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1000"/>
                                        <p:tgtEl>
                                          <p:spTgt spid="75"/>
                                        </p:tgtEl>
                                      </p:cBhvr>
                                    </p:animEffect>
                                    <p:anim calcmode="lin" valueType="num">
                                      <p:cBhvr>
                                        <p:cTn id="74" dur="1000" fill="hold"/>
                                        <p:tgtEl>
                                          <p:spTgt spid="75"/>
                                        </p:tgtEl>
                                        <p:attrNameLst>
                                          <p:attrName>ppt_x</p:attrName>
                                        </p:attrNameLst>
                                      </p:cBhvr>
                                      <p:tavLst>
                                        <p:tav tm="0">
                                          <p:val>
                                            <p:strVal val="#ppt_x"/>
                                          </p:val>
                                        </p:tav>
                                        <p:tav tm="100000">
                                          <p:val>
                                            <p:strVal val="#ppt_x"/>
                                          </p:val>
                                        </p:tav>
                                      </p:tavLst>
                                    </p:anim>
                                    <p:anim calcmode="lin" valueType="num">
                                      <p:cBhvr>
                                        <p:cTn id="75" dur="1000" fill="hold"/>
                                        <p:tgtEl>
                                          <p:spTgt spid="75"/>
                                        </p:tgtEl>
                                        <p:attrNameLst>
                                          <p:attrName>ppt_y</p:attrName>
                                        </p:attrNameLst>
                                      </p:cBhvr>
                                      <p:tavLst>
                                        <p:tav tm="0">
                                          <p:val>
                                            <p:strVal val="#ppt_y-.1"/>
                                          </p:val>
                                        </p:tav>
                                        <p:tav tm="100000">
                                          <p:val>
                                            <p:strVal val="#ppt_y"/>
                                          </p:val>
                                        </p:tav>
                                      </p:tavLst>
                                    </p:anim>
                                  </p:childTnLst>
                                </p:cTn>
                              </p:par>
                              <p:par>
                                <p:cTn id="76" presetID="53" presetClass="entr" presetSubtype="16" fill="hold" grpId="0" nodeType="withEffect">
                                  <p:stCondLst>
                                    <p:cond delay="4500"/>
                                  </p:stCondLst>
                                  <p:childTnLst>
                                    <p:set>
                                      <p:cBhvr>
                                        <p:cTn id="77" dur="1" fill="hold">
                                          <p:stCondLst>
                                            <p:cond delay="0"/>
                                          </p:stCondLst>
                                        </p:cTn>
                                        <p:tgtEl>
                                          <p:spTgt spid="109"/>
                                        </p:tgtEl>
                                        <p:attrNameLst>
                                          <p:attrName>style.visibility</p:attrName>
                                        </p:attrNameLst>
                                      </p:cBhvr>
                                      <p:to>
                                        <p:strVal val="visible"/>
                                      </p:to>
                                    </p:set>
                                    <p:anim calcmode="lin" valueType="num">
                                      <p:cBhvr>
                                        <p:cTn id="78" dur="500" fill="hold"/>
                                        <p:tgtEl>
                                          <p:spTgt spid="109"/>
                                        </p:tgtEl>
                                        <p:attrNameLst>
                                          <p:attrName>ppt_w</p:attrName>
                                        </p:attrNameLst>
                                      </p:cBhvr>
                                      <p:tavLst>
                                        <p:tav tm="0">
                                          <p:val>
                                            <p:fltVal val="0"/>
                                          </p:val>
                                        </p:tav>
                                        <p:tav tm="100000">
                                          <p:val>
                                            <p:strVal val="#ppt_w"/>
                                          </p:val>
                                        </p:tav>
                                      </p:tavLst>
                                    </p:anim>
                                    <p:anim calcmode="lin" valueType="num">
                                      <p:cBhvr>
                                        <p:cTn id="79" dur="500" fill="hold"/>
                                        <p:tgtEl>
                                          <p:spTgt spid="109"/>
                                        </p:tgtEl>
                                        <p:attrNameLst>
                                          <p:attrName>ppt_h</p:attrName>
                                        </p:attrNameLst>
                                      </p:cBhvr>
                                      <p:tavLst>
                                        <p:tav tm="0">
                                          <p:val>
                                            <p:fltVal val="0"/>
                                          </p:val>
                                        </p:tav>
                                        <p:tav tm="100000">
                                          <p:val>
                                            <p:strVal val="#ppt_h"/>
                                          </p:val>
                                        </p:tav>
                                      </p:tavLst>
                                    </p:anim>
                                    <p:animEffect transition="in" filter="fade">
                                      <p:cBhvr>
                                        <p:cTn id="80" dur="500"/>
                                        <p:tgtEl>
                                          <p:spTgt spid="109"/>
                                        </p:tgtEl>
                                      </p:cBhvr>
                                    </p:animEffect>
                                  </p:childTnLst>
                                </p:cTn>
                              </p:par>
                              <p:par>
                                <p:cTn id="81" presetID="10" presetClass="entr" presetSubtype="0" fill="hold" grpId="0" nodeType="withEffect">
                                  <p:stCondLst>
                                    <p:cond delay="4000"/>
                                  </p:stCondLst>
                                  <p:childTnLst>
                                    <p:set>
                                      <p:cBhvr>
                                        <p:cTn id="82" dur="1" fill="hold">
                                          <p:stCondLst>
                                            <p:cond delay="0"/>
                                          </p:stCondLst>
                                        </p:cTn>
                                        <p:tgtEl>
                                          <p:spTgt spid="92"/>
                                        </p:tgtEl>
                                        <p:attrNameLst>
                                          <p:attrName>style.visibility</p:attrName>
                                        </p:attrNameLst>
                                      </p:cBhvr>
                                      <p:to>
                                        <p:strVal val="visible"/>
                                      </p:to>
                                    </p:set>
                                    <p:animEffect transition="in" filter="fade">
                                      <p:cBhvr>
                                        <p:cTn id="83" dur="2000"/>
                                        <p:tgtEl>
                                          <p:spTgt spid="92"/>
                                        </p:tgtEl>
                                      </p:cBhvr>
                                    </p:animEffect>
                                  </p:childTnLst>
                                </p:cTn>
                              </p:par>
                              <p:par>
                                <p:cTn id="84" presetID="10" presetClass="entr" presetSubtype="0" fill="hold" grpId="0" nodeType="withEffect">
                                  <p:stCondLst>
                                    <p:cond delay="4000"/>
                                  </p:stCondLst>
                                  <p:childTnLst>
                                    <p:set>
                                      <p:cBhvr>
                                        <p:cTn id="85" dur="1" fill="hold">
                                          <p:stCondLst>
                                            <p:cond delay="0"/>
                                          </p:stCondLst>
                                        </p:cTn>
                                        <p:tgtEl>
                                          <p:spTgt spid="93"/>
                                        </p:tgtEl>
                                        <p:attrNameLst>
                                          <p:attrName>style.visibility</p:attrName>
                                        </p:attrNameLst>
                                      </p:cBhvr>
                                      <p:to>
                                        <p:strVal val="visible"/>
                                      </p:to>
                                    </p:set>
                                    <p:animEffect transition="in" filter="fade">
                                      <p:cBhvr>
                                        <p:cTn id="86" dur="2000"/>
                                        <p:tgtEl>
                                          <p:spTgt spid="93"/>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94"/>
                                        </p:tgtEl>
                                        <p:attrNameLst>
                                          <p:attrName>style.visibility</p:attrName>
                                        </p:attrNameLst>
                                      </p:cBhvr>
                                      <p:to>
                                        <p:strVal val="visible"/>
                                      </p:to>
                                    </p:set>
                                    <p:animEffect transition="in" filter="fade">
                                      <p:cBhvr>
                                        <p:cTn id="89" dur="2000"/>
                                        <p:tgtEl>
                                          <p:spTgt spid="94"/>
                                        </p:tgtEl>
                                      </p:cBhvr>
                                    </p:animEffect>
                                  </p:childTnLst>
                                </p:cTn>
                              </p:par>
                              <p:par>
                                <p:cTn id="90" presetID="10" presetClass="entr" presetSubtype="0" fill="hold" grpId="0" nodeType="withEffect">
                                  <p:stCondLst>
                                    <p:cond delay="4000"/>
                                  </p:stCondLst>
                                  <p:childTnLst>
                                    <p:set>
                                      <p:cBhvr>
                                        <p:cTn id="91" dur="1" fill="hold">
                                          <p:stCondLst>
                                            <p:cond delay="0"/>
                                          </p:stCondLst>
                                        </p:cTn>
                                        <p:tgtEl>
                                          <p:spTgt spid="95"/>
                                        </p:tgtEl>
                                        <p:attrNameLst>
                                          <p:attrName>style.visibility</p:attrName>
                                        </p:attrNameLst>
                                      </p:cBhvr>
                                      <p:to>
                                        <p:strVal val="visible"/>
                                      </p:to>
                                    </p:set>
                                    <p:animEffect transition="in" filter="fade">
                                      <p:cBhvr>
                                        <p:cTn id="92" dur="2000"/>
                                        <p:tgtEl>
                                          <p:spTgt spid="95"/>
                                        </p:tgtEl>
                                      </p:cBhvr>
                                    </p:animEffect>
                                  </p:childTnLst>
                                </p:cTn>
                              </p:par>
                              <p:par>
                                <p:cTn id="93" presetID="10" presetClass="entr" presetSubtype="0" fill="hold" grpId="0" nodeType="withEffect">
                                  <p:stCondLst>
                                    <p:cond delay="4000"/>
                                  </p:stCondLst>
                                  <p:childTnLst>
                                    <p:set>
                                      <p:cBhvr>
                                        <p:cTn id="94" dur="1" fill="hold">
                                          <p:stCondLst>
                                            <p:cond delay="0"/>
                                          </p:stCondLst>
                                        </p:cTn>
                                        <p:tgtEl>
                                          <p:spTgt spid="96"/>
                                        </p:tgtEl>
                                        <p:attrNameLst>
                                          <p:attrName>style.visibility</p:attrName>
                                        </p:attrNameLst>
                                      </p:cBhvr>
                                      <p:to>
                                        <p:strVal val="visible"/>
                                      </p:to>
                                    </p:set>
                                    <p:animEffect transition="in" filter="fade">
                                      <p:cBhvr>
                                        <p:cTn id="95"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9" grpId="0" animBg="1"/>
      <p:bldP spid="83" grpId="0" animBg="1"/>
      <p:bldP spid="87" grpId="0" animBg="1"/>
      <p:bldP spid="91" grpId="0" animBg="1"/>
      <p:bldP spid="92" grpId="0" animBg="1"/>
      <p:bldP spid="93" grpId="0" animBg="1"/>
      <p:bldP spid="94" grpId="0" animBg="1"/>
      <p:bldP spid="95" grpId="0" animBg="1"/>
      <p:bldP spid="96" grpId="0" animBg="1"/>
      <p:bldP spid="102" grpId="0" animBg="1"/>
      <p:bldP spid="69" grpId="0"/>
      <p:bldP spid="109" grpId="0"/>
      <p:bldP spid="110" grpId="0"/>
      <p:bldP spid="111" grpId="0"/>
      <p:bldP spid="112" grpId="0"/>
      <p:bldP spid="11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ÉLÉMENT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DDE23199-F2D3-42ED-A693-17CC7C4E13E2}" type="datetime1">
              <a:rPr lang="fr-FR" smtClean="0"/>
              <a:t>23/02/2026</a:t>
            </a:fld>
            <a:endParaRPr lang="fr-FR"/>
          </a:p>
        </p:txBody>
      </p:sp>
      <p:sp>
        <p:nvSpPr>
          <p:cNvPr id="4" name="Espace réservé du pied de page 3">
            <a:extLst>
              <a:ext uri="{FF2B5EF4-FFF2-40B4-BE49-F238E27FC236}">
                <a16:creationId xmlns:a16="http://schemas.microsoft.com/office/drawing/2014/main" id="{490B3B13-C0E5-1F4C-8EB9-1E81EF1FBC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sp>
        <p:nvSpPr>
          <p:cNvPr id="41" name="Arc 40">
            <a:extLst>
              <a:ext uri="{FF2B5EF4-FFF2-40B4-BE49-F238E27FC236}">
                <a16:creationId xmlns:a16="http://schemas.microsoft.com/office/drawing/2014/main" id="{A775D9BA-D264-D449-B4CF-0192A140C7B3}"/>
              </a:ext>
            </a:extLst>
          </p:cNvPr>
          <p:cNvSpPr/>
          <p:nvPr userDrawn="1"/>
        </p:nvSpPr>
        <p:spPr>
          <a:xfrm>
            <a:off x="3486579" y="1143000"/>
            <a:ext cx="5218842" cy="5218842"/>
          </a:xfrm>
          <a:prstGeom prst="arc">
            <a:avLst>
              <a:gd name="adj1" fmla="val 12968637"/>
              <a:gd name="adj2" fmla="val 19502696"/>
            </a:avLst>
          </a:prstGeom>
          <a:noFill/>
          <a:ln w="53975" cap="rnd">
            <a:solidFill>
              <a:schemeClr val="bg2">
                <a:lumMod val="9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42" name="Arc 41">
            <a:extLst>
              <a:ext uri="{FF2B5EF4-FFF2-40B4-BE49-F238E27FC236}">
                <a16:creationId xmlns:a16="http://schemas.microsoft.com/office/drawing/2014/main" id="{35A02126-3DDA-EC41-AD3E-AF619FA9EA73}"/>
              </a:ext>
            </a:extLst>
          </p:cNvPr>
          <p:cNvSpPr/>
          <p:nvPr userDrawn="1"/>
        </p:nvSpPr>
        <p:spPr>
          <a:xfrm flipV="1">
            <a:off x="3483097" y="1142307"/>
            <a:ext cx="5218842" cy="5218842"/>
          </a:xfrm>
          <a:prstGeom prst="arc">
            <a:avLst>
              <a:gd name="adj1" fmla="val 12968637"/>
              <a:gd name="adj2" fmla="val 19502696"/>
            </a:avLst>
          </a:prstGeom>
          <a:noFill/>
          <a:ln w="53975" cap="rnd">
            <a:solidFill>
              <a:schemeClr val="bg2">
                <a:lumMod val="90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43" name="Color Shape A">
            <a:extLst>
              <a:ext uri="{FF2B5EF4-FFF2-40B4-BE49-F238E27FC236}">
                <a16:creationId xmlns:a16="http://schemas.microsoft.com/office/drawing/2014/main" id="{90D51797-0762-0646-A39F-F0287F82C891}"/>
              </a:ext>
            </a:extLst>
          </p:cNvPr>
          <p:cNvSpPr/>
          <p:nvPr userDrawn="1"/>
        </p:nvSpPr>
        <p:spPr>
          <a:xfrm rot="9428029">
            <a:off x="6517093" y="2445578"/>
            <a:ext cx="2715118" cy="1541153"/>
          </a:xfrm>
          <a:custGeom>
            <a:avLst/>
            <a:gdLst/>
            <a:ahLst/>
            <a:cxnLst/>
            <a:rect l="0" t="0" r="0" b="0"/>
            <a:pathLst>
              <a:path w="5795352" h="3289109">
                <a:moveTo>
                  <a:pt x="5795352" y="1961959"/>
                </a:moveTo>
                <a:lnTo>
                  <a:pt x="2446858" y="1961959"/>
                </a:lnTo>
                <a:cubicBezTo>
                  <a:pt x="2401570" y="1410322"/>
                  <a:pt x="1991004" y="962202"/>
                  <a:pt x="1457502" y="859980"/>
                </a:cubicBezTo>
                <a:cubicBezTo>
                  <a:pt x="1516011" y="594410"/>
                  <a:pt x="1593786" y="333286"/>
                  <a:pt x="1691335" y="77787"/>
                </a:cubicBezTo>
                <a:lnTo>
                  <a:pt x="1503527" y="0"/>
                </a:lnTo>
                <a:cubicBezTo>
                  <a:pt x="1398714" y="273697"/>
                  <a:pt x="1315478" y="553580"/>
                  <a:pt x="1253921" y="838365"/>
                </a:cubicBezTo>
                <a:cubicBezTo>
                  <a:pt x="1244498" y="838161"/>
                  <a:pt x="1235024" y="838034"/>
                  <a:pt x="1225537" y="838034"/>
                </a:cubicBezTo>
                <a:cubicBezTo>
                  <a:pt x="548690" y="838034"/>
                  <a:pt x="0" y="1386713"/>
                  <a:pt x="0" y="2063572"/>
                </a:cubicBezTo>
                <a:cubicBezTo>
                  <a:pt x="0" y="2740406"/>
                  <a:pt x="548690" y="3289109"/>
                  <a:pt x="1225537" y="3289109"/>
                </a:cubicBezTo>
                <a:cubicBezTo>
                  <a:pt x="1868157" y="3289109"/>
                  <a:pt x="2395207" y="2794457"/>
                  <a:pt x="2446845" y="2165159"/>
                </a:cubicBezTo>
                <a:lnTo>
                  <a:pt x="5795352" y="2165172"/>
                </a:lnTo>
                <a:close/>
              </a:path>
            </a:pathLst>
          </a:custGeom>
          <a:solidFill>
            <a:schemeClr val="accent3"/>
          </a:solidFill>
          <a:ln w="12700" cap="flat" cmpd="sng">
            <a:noFill/>
            <a:prstDash val="solid"/>
            <a:miter lim="800000"/>
          </a:ln>
        </p:spPr>
        <p:txBody>
          <a:bodyPr anchor="ctr">
            <a:spAutoFit/>
          </a:bodyPr>
          <a:lstStyle/>
          <a:p>
            <a:pPr algn="ctr"/>
            <a:endParaRPr lang="en-US" sz="1200"/>
          </a:p>
        </p:txBody>
      </p:sp>
      <p:grpSp>
        <p:nvGrpSpPr>
          <p:cNvPr id="44" name="A">
            <a:extLst>
              <a:ext uri="{FF2B5EF4-FFF2-40B4-BE49-F238E27FC236}">
                <a16:creationId xmlns:a16="http://schemas.microsoft.com/office/drawing/2014/main" id="{9B7AC1FC-C219-D049-A15C-DA9436973AA9}"/>
              </a:ext>
            </a:extLst>
          </p:cNvPr>
          <p:cNvGrpSpPr/>
          <p:nvPr userDrawn="1"/>
        </p:nvGrpSpPr>
        <p:grpSpPr>
          <a:xfrm rot="9428029">
            <a:off x="8015837" y="2226411"/>
            <a:ext cx="1008717" cy="1008846"/>
            <a:chOff x="4081255" y="6870418"/>
            <a:chExt cx="1615092" cy="1615300"/>
          </a:xfrm>
        </p:grpSpPr>
        <p:sp>
          <p:nvSpPr>
            <p:cNvPr id="45" name="White circle">
              <a:extLst>
                <a:ext uri="{FF2B5EF4-FFF2-40B4-BE49-F238E27FC236}">
                  <a16:creationId xmlns:a16="http://schemas.microsoft.com/office/drawing/2014/main" id="{58F2F2E5-A9A3-3747-AEA1-708A4E4C9921}"/>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46" name="Texture" descr="D:\andrew\Работа\Андрей\00_Presentations\05_WoW2\00_Drafts\3768-1.png">
              <a:extLst>
                <a:ext uri="{FF2B5EF4-FFF2-40B4-BE49-F238E27FC236}">
                  <a16:creationId xmlns:a16="http://schemas.microsoft.com/office/drawing/2014/main" id="{60A3A6B9-0A8E-FC47-966D-DB86D53ACA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Color Shape E">
            <a:extLst>
              <a:ext uri="{FF2B5EF4-FFF2-40B4-BE49-F238E27FC236}">
                <a16:creationId xmlns:a16="http://schemas.microsoft.com/office/drawing/2014/main" id="{0E3989C3-1D4D-0441-96DD-6D84BBCB2D40}"/>
              </a:ext>
            </a:extLst>
          </p:cNvPr>
          <p:cNvSpPr/>
          <p:nvPr userDrawn="1"/>
        </p:nvSpPr>
        <p:spPr>
          <a:xfrm rot="1358582">
            <a:off x="6517452" y="3521894"/>
            <a:ext cx="2715118" cy="1541153"/>
          </a:xfrm>
          <a:custGeom>
            <a:avLst/>
            <a:gdLst/>
            <a:ahLst/>
            <a:cxnLst/>
            <a:rect l="0" t="0" r="0" b="0"/>
            <a:pathLst>
              <a:path w="5795352" h="3289109">
                <a:moveTo>
                  <a:pt x="4569815" y="838034"/>
                </a:moveTo>
                <a:cubicBezTo>
                  <a:pt x="4560328" y="838034"/>
                  <a:pt x="4550867" y="838161"/>
                  <a:pt x="4541443" y="838365"/>
                </a:cubicBezTo>
                <a:cubicBezTo>
                  <a:pt x="4479886" y="553580"/>
                  <a:pt x="4396651" y="273697"/>
                  <a:pt x="4291838" y="0"/>
                </a:cubicBezTo>
                <a:lnTo>
                  <a:pt x="4104017" y="77787"/>
                </a:lnTo>
                <a:cubicBezTo>
                  <a:pt x="4201566" y="333286"/>
                  <a:pt x="4279353" y="594410"/>
                  <a:pt x="4337850" y="859993"/>
                </a:cubicBezTo>
                <a:cubicBezTo>
                  <a:pt x="3804361" y="962202"/>
                  <a:pt x="3393770" y="1410347"/>
                  <a:pt x="3348507" y="1961984"/>
                </a:cubicBezTo>
                <a:lnTo>
                  <a:pt x="0" y="1961972"/>
                </a:lnTo>
                <a:lnTo>
                  <a:pt x="0" y="2165184"/>
                </a:lnTo>
                <a:lnTo>
                  <a:pt x="3348494" y="2165184"/>
                </a:lnTo>
                <a:cubicBezTo>
                  <a:pt x="3400158" y="2794482"/>
                  <a:pt x="3927195" y="3289109"/>
                  <a:pt x="4569802" y="3289109"/>
                </a:cubicBezTo>
                <a:cubicBezTo>
                  <a:pt x="5246662" y="3289109"/>
                  <a:pt x="5795352" y="2740431"/>
                  <a:pt x="5795340" y="2063572"/>
                </a:cubicBezTo>
                <a:cubicBezTo>
                  <a:pt x="5795340" y="1386738"/>
                  <a:pt x="5246662" y="838034"/>
                  <a:pt x="4569815" y="838034"/>
                </a:cubicBezTo>
                <a:close/>
              </a:path>
            </a:pathLst>
          </a:custGeom>
          <a:solidFill>
            <a:schemeClr val="accent4"/>
          </a:solidFill>
          <a:ln w="12700" cap="flat" cmpd="sng">
            <a:noFill/>
            <a:prstDash val="solid"/>
            <a:miter lim="800000"/>
          </a:ln>
        </p:spPr>
        <p:txBody>
          <a:bodyPr anchor="ctr">
            <a:spAutoFit/>
          </a:bodyPr>
          <a:lstStyle/>
          <a:p>
            <a:pPr algn="ctr"/>
            <a:endParaRPr lang="en-US" sz="1200"/>
          </a:p>
        </p:txBody>
      </p:sp>
      <p:grpSp>
        <p:nvGrpSpPr>
          <p:cNvPr id="48" name="Groupe 47">
            <a:extLst>
              <a:ext uri="{FF2B5EF4-FFF2-40B4-BE49-F238E27FC236}">
                <a16:creationId xmlns:a16="http://schemas.microsoft.com/office/drawing/2014/main" id="{73914FEE-05EB-8D43-956F-2ED4CD7AFEC8}"/>
              </a:ext>
            </a:extLst>
          </p:cNvPr>
          <p:cNvGrpSpPr/>
          <p:nvPr userDrawn="1"/>
        </p:nvGrpSpPr>
        <p:grpSpPr>
          <a:xfrm>
            <a:off x="8021046" y="4271439"/>
            <a:ext cx="1008717" cy="1008846"/>
            <a:chOff x="8021046" y="4271439"/>
            <a:chExt cx="1008717" cy="1008846"/>
          </a:xfrm>
        </p:grpSpPr>
        <p:sp>
          <p:nvSpPr>
            <p:cNvPr id="49" name="White circle">
              <a:extLst>
                <a:ext uri="{FF2B5EF4-FFF2-40B4-BE49-F238E27FC236}">
                  <a16:creationId xmlns:a16="http://schemas.microsoft.com/office/drawing/2014/main" id="{1BF30EBC-A34F-D547-914F-D58B5C233407}"/>
                </a:ext>
              </a:extLst>
            </p:cNvPr>
            <p:cNvSpPr/>
            <p:nvPr/>
          </p:nvSpPr>
          <p:spPr>
            <a:xfrm rot="1358582">
              <a:off x="8021046" y="4271439"/>
              <a:ext cx="1008717" cy="1008846"/>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50" name="Texture" descr="D:\andrew\Работа\Андрей\00_Presentations\05_WoW2\00_Drafts\3768-1.png">
              <a:extLst>
                <a:ext uri="{FF2B5EF4-FFF2-40B4-BE49-F238E27FC236}">
                  <a16:creationId xmlns:a16="http://schemas.microsoft.com/office/drawing/2014/main" id="{C94B9EA7-CF2A-794A-9A11-3645D1CA9D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58582">
              <a:off x="8111773" y="4358245"/>
              <a:ext cx="830016" cy="828640"/>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Color Shape A">
            <a:extLst>
              <a:ext uri="{FF2B5EF4-FFF2-40B4-BE49-F238E27FC236}">
                <a16:creationId xmlns:a16="http://schemas.microsoft.com/office/drawing/2014/main" id="{C33CA486-331B-5547-8FB1-08FACDB7C994}"/>
              </a:ext>
            </a:extLst>
          </p:cNvPr>
          <p:cNvSpPr/>
          <p:nvPr userDrawn="1"/>
        </p:nvSpPr>
        <p:spPr>
          <a:xfrm rot="12171971" flipH="1">
            <a:off x="3005956" y="2445578"/>
            <a:ext cx="2715118" cy="1541153"/>
          </a:xfrm>
          <a:custGeom>
            <a:avLst/>
            <a:gdLst/>
            <a:ahLst/>
            <a:cxnLst/>
            <a:rect l="0" t="0" r="0" b="0"/>
            <a:pathLst>
              <a:path w="5795352" h="3289109">
                <a:moveTo>
                  <a:pt x="5795352" y="1961959"/>
                </a:moveTo>
                <a:lnTo>
                  <a:pt x="2446858" y="1961959"/>
                </a:lnTo>
                <a:cubicBezTo>
                  <a:pt x="2401570" y="1410322"/>
                  <a:pt x="1991004" y="962202"/>
                  <a:pt x="1457502" y="859980"/>
                </a:cubicBezTo>
                <a:cubicBezTo>
                  <a:pt x="1516011" y="594410"/>
                  <a:pt x="1593786" y="333286"/>
                  <a:pt x="1691335" y="77787"/>
                </a:cubicBezTo>
                <a:lnTo>
                  <a:pt x="1503527" y="0"/>
                </a:lnTo>
                <a:cubicBezTo>
                  <a:pt x="1398714" y="273697"/>
                  <a:pt x="1315478" y="553580"/>
                  <a:pt x="1253921" y="838365"/>
                </a:cubicBezTo>
                <a:cubicBezTo>
                  <a:pt x="1244498" y="838161"/>
                  <a:pt x="1235024" y="838034"/>
                  <a:pt x="1225537" y="838034"/>
                </a:cubicBezTo>
                <a:cubicBezTo>
                  <a:pt x="548690" y="838034"/>
                  <a:pt x="0" y="1386713"/>
                  <a:pt x="0" y="2063572"/>
                </a:cubicBezTo>
                <a:cubicBezTo>
                  <a:pt x="0" y="2740406"/>
                  <a:pt x="548690" y="3289109"/>
                  <a:pt x="1225537" y="3289109"/>
                </a:cubicBezTo>
                <a:cubicBezTo>
                  <a:pt x="1868157" y="3289109"/>
                  <a:pt x="2395207" y="2794457"/>
                  <a:pt x="2446845" y="2165159"/>
                </a:cubicBezTo>
                <a:lnTo>
                  <a:pt x="5795352" y="2165172"/>
                </a:lnTo>
                <a:close/>
              </a:path>
            </a:pathLst>
          </a:custGeom>
          <a:solidFill>
            <a:schemeClr val="accent1"/>
          </a:solidFill>
          <a:ln w="12700" cap="flat" cmpd="sng">
            <a:noFill/>
            <a:prstDash val="solid"/>
            <a:miter lim="800000"/>
          </a:ln>
        </p:spPr>
        <p:txBody>
          <a:bodyPr anchor="ctr">
            <a:spAutoFit/>
          </a:bodyPr>
          <a:lstStyle/>
          <a:p>
            <a:pPr algn="ctr"/>
            <a:endParaRPr lang="en-US" sz="1200"/>
          </a:p>
        </p:txBody>
      </p:sp>
      <p:grpSp>
        <p:nvGrpSpPr>
          <p:cNvPr id="52" name="A">
            <a:extLst>
              <a:ext uri="{FF2B5EF4-FFF2-40B4-BE49-F238E27FC236}">
                <a16:creationId xmlns:a16="http://schemas.microsoft.com/office/drawing/2014/main" id="{19FA935B-2850-F048-AF3A-71C587EE50BC}"/>
              </a:ext>
            </a:extLst>
          </p:cNvPr>
          <p:cNvGrpSpPr/>
          <p:nvPr userDrawn="1"/>
        </p:nvGrpSpPr>
        <p:grpSpPr>
          <a:xfrm rot="12171971" flipH="1">
            <a:off x="3213613" y="2226411"/>
            <a:ext cx="1008717" cy="1008846"/>
            <a:chOff x="4081255" y="6870418"/>
            <a:chExt cx="1615092" cy="1615300"/>
          </a:xfrm>
        </p:grpSpPr>
        <p:sp>
          <p:nvSpPr>
            <p:cNvPr id="53" name="White circle">
              <a:extLst>
                <a:ext uri="{FF2B5EF4-FFF2-40B4-BE49-F238E27FC236}">
                  <a16:creationId xmlns:a16="http://schemas.microsoft.com/office/drawing/2014/main" id="{B1B3E3C8-297F-CB48-938F-C36C3E585F6C}"/>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54" name="Texture" descr="D:\andrew\Работа\Андрей\00_Presentations\05_WoW2\00_Drafts\3768-1.png">
              <a:extLst>
                <a:ext uri="{FF2B5EF4-FFF2-40B4-BE49-F238E27FC236}">
                  <a16:creationId xmlns:a16="http://schemas.microsoft.com/office/drawing/2014/main" id="{B5B9BAC4-D8BF-734D-9CA3-4FBFA6BFB5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Color Shape E">
            <a:extLst>
              <a:ext uri="{FF2B5EF4-FFF2-40B4-BE49-F238E27FC236}">
                <a16:creationId xmlns:a16="http://schemas.microsoft.com/office/drawing/2014/main" id="{59E9F414-EE39-564B-97DD-306C903D70A3}"/>
              </a:ext>
            </a:extLst>
          </p:cNvPr>
          <p:cNvSpPr/>
          <p:nvPr userDrawn="1"/>
        </p:nvSpPr>
        <p:spPr>
          <a:xfrm rot="20241418" flipH="1">
            <a:off x="3005597" y="3521894"/>
            <a:ext cx="2715118" cy="1541153"/>
          </a:xfrm>
          <a:custGeom>
            <a:avLst/>
            <a:gdLst/>
            <a:ahLst/>
            <a:cxnLst/>
            <a:rect l="0" t="0" r="0" b="0"/>
            <a:pathLst>
              <a:path w="5795352" h="3289109">
                <a:moveTo>
                  <a:pt x="4569815" y="838034"/>
                </a:moveTo>
                <a:cubicBezTo>
                  <a:pt x="4560328" y="838034"/>
                  <a:pt x="4550867" y="838161"/>
                  <a:pt x="4541443" y="838365"/>
                </a:cubicBezTo>
                <a:cubicBezTo>
                  <a:pt x="4479886" y="553580"/>
                  <a:pt x="4396651" y="273697"/>
                  <a:pt x="4291838" y="0"/>
                </a:cubicBezTo>
                <a:lnTo>
                  <a:pt x="4104017" y="77787"/>
                </a:lnTo>
                <a:cubicBezTo>
                  <a:pt x="4201566" y="333286"/>
                  <a:pt x="4279353" y="594410"/>
                  <a:pt x="4337850" y="859993"/>
                </a:cubicBezTo>
                <a:cubicBezTo>
                  <a:pt x="3804361" y="962202"/>
                  <a:pt x="3393770" y="1410347"/>
                  <a:pt x="3348507" y="1961984"/>
                </a:cubicBezTo>
                <a:lnTo>
                  <a:pt x="0" y="1961972"/>
                </a:lnTo>
                <a:lnTo>
                  <a:pt x="0" y="2165184"/>
                </a:lnTo>
                <a:lnTo>
                  <a:pt x="3348494" y="2165184"/>
                </a:lnTo>
                <a:cubicBezTo>
                  <a:pt x="3400158" y="2794482"/>
                  <a:pt x="3927195" y="3289109"/>
                  <a:pt x="4569802" y="3289109"/>
                </a:cubicBezTo>
                <a:cubicBezTo>
                  <a:pt x="5246662" y="3289109"/>
                  <a:pt x="5795352" y="2740431"/>
                  <a:pt x="5795340" y="2063572"/>
                </a:cubicBezTo>
                <a:cubicBezTo>
                  <a:pt x="5795340" y="1386738"/>
                  <a:pt x="5246662" y="838034"/>
                  <a:pt x="4569815" y="838034"/>
                </a:cubicBezTo>
                <a:close/>
              </a:path>
            </a:pathLst>
          </a:custGeom>
          <a:solidFill>
            <a:schemeClr val="tx2"/>
          </a:solidFill>
          <a:ln w="12700" cap="flat" cmpd="sng">
            <a:noFill/>
            <a:prstDash val="solid"/>
            <a:miter lim="800000"/>
          </a:ln>
        </p:spPr>
        <p:txBody>
          <a:bodyPr anchor="ctr">
            <a:spAutoFit/>
          </a:bodyPr>
          <a:lstStyle/>
          <a:p>
            <a:pPr algn="ctr"/>
            <a:endParaRPr lang="en-US" sz="1200"/>
          </a:p>
        </p:txBody>
      </p:sp>
      <p:grpSp>
        <p:nvGrpSpPr>
          <p:cNvPr id="56" name="Groupe 55">
            <a:extLst>
              <a:ext uri="{FF2B5EF4-FFF2-40B4-BE49-F238E27FC236}">
                <a16:creationId xmlns:a16="http://schemas.microsoft.com/office/drawing/2014/main" id="{CDDB9F6A-A74E-974A-9D7A-228487AC9B9F}"/>
              </a:ext>
            </a:extLst>
          </p:cNvPr>
          <p:cNvGrpSpPr/>
          <p:nvPr userDrawn="1"/>
        </p:nvGrpSpPr>
        <p:grpSpPr>
          <a:xfrm>
            <a:off x="3208404" y="4271439"/>
            <a:ext cx="1008717" cy="1008846"/>
            <a:chOff x="3208404" y="4271439"/>
            <a:chExt cx="1008717" cy="1008846"/>
          </a:xfrm>
        </p:grpSpPr>
        <p:sp>
          <p:nvSpPr>
            <p:cNvPr id="57" name="White circle">
              <a:extLst>
                <a:ext uri="{FF2B5EF4-FFF2-40B4-BE49-F238E27FC236}">
                  <a16:creationId xmlns:a16="http://schemas.microsoft.com/office/drawing/2014/main" id="{EF0C345E-A1C3-3845-9530-5E28A627C802}"/>
                </a:ext>
              </a:extLst>
            </p:cNvPr>
            <p:cNvSpPr/>
            <p:nvPr/>
          </p:nvSpPr>
          <p:spPr>
            <a:xfrm rot="20241418" flipH="1">
              <a:off x="3208404" y="4271439"/>
              <a:ext cx="1008717" cy="1008846"/>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58" name="Texture" descr="D:\andrew\Работа\Андрей\00_Presentations\05_WoW2\00_Drafts\3768-1.png">
              <a:extLst>
                <a:ext uri="{FF2B5EF4-FFF2-40B4-BE49-F238E27FC236}">
                  <a16:creationId xmlns:a16="http://schemas.microsoft.com/office/drawing/2014/main" id="{08C6992B-6F75-C341-8F1A-56A3F0E813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41418" flipH="1">
              <a:off x="3296378" y="4358245"/>
              <a:ext cx="830016" cy="828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e 58">
            <a:extLst>
              <a:ext uri="{FF2B5EF4-FFF2-40B4-BE49-F238E27FC236}">
                <a16:creationId xmlns:a16="http://schemas.microsoft.com/office/drawing/2014/main" id="{86B9F4B9-E4A7-BC40-930E-F8F12FE74B1E}"/>
              </a:ext>
            </a:extLst>
          </p:cNvPr>
          <p:cNvGrpSpPr/>
          <p:nvPr userDrawn="1"/>
        </p:nvGrpSpPr>
        <p:grpSpPr>
          <a:xfrm>
            <a:off x="4909424" y="2592254"/>
            <a:ext cx="2318660" cy="2318973"/>
            <a:chOff x="4909424" y="2592254"/>
            <a:chExt cx="2318660" cy="2318973"/>
          </a:xfrm>
        </p:grpSpPr>
        <p:sp>
          <p:nvSpPr>
            <p:cNvPr id="60" name="Dark circle">
              <a:extLst>
                <a:ext uri="{FF2B5EF4-FFF2-40B4-BE49-F238E27FC236}">
                  <a16:creationId xmlns:a16="http://schemas.microsoft.com/office/drawing/2014/main" id="{0E4CED8D-B2AF-EB4E-A0BA-4D88265BAEA3}"/>
                </a:ext>
              </a:extLst>
            </p:cNvPr>
            <p:cNvSpPr/>
            <p:nvPr/>
          </p:nvSpPr>
          <p:spPr>
            <a:xfrm rot="1358582">
              <a:off x="4909424" y="2592254"/>
              <a:ext cx="2318660" cy="2318973"/>
            </a:xfrm>
            <a:custGeom>
              <a:avLst/>
              <a:gdLst/>
              <a:ahLst/>
              <a:cxnLst/>
              <a:rect l="0" t="0" r="0" b="0"/>
              <a:pathLst>
                <a:path w="4949126" h="4949126">
                  <a:moveTo>
                    <a:pt x="2474569" y="0"/>
                  </a:moveTo>
                  <a:cubicBezTo>
                    <a:pt x="3841216" y="0"/>
                    <a:pt x="4949126" y="1107897"/>
                    <a:pt x="4949126" y="2474569"/>
                  </a:cubicBezTo>
                  <a:cubicBezTo>
                    <a:pt x="4949126" y="3841242"/>
                    <a:pt x="3841216" y="4949126"/>
                    <a:pt x="2474569" y="4949126"/>
                  </a:cubicBezTo>
                  <a:cubicBezTo>
                    <a:pt x="1107897" y="4949126"/>
                    <a:pt x="25" y="3841254"/>
                    <a:pt x="25" y="2474556"/>
                  </a:cubicBezTo>
                  <a:cubicBezTo>
                    <a:pt x="0" y="1107897"/>
                    <a:pt x="1107871" y="0"/>
                    <a:pt x="2474569" y="0"/>
                  </a:cubicBezTo>
                  <a:close/>
                </a:path>
              </a:pathLst>
            </a:custGeom>
            <a:solidFill>
              <a:srgbClr val="303030">
                <a:alpha val="10000"/>
              </a:srgbClr>
            </a:solidFill>
            <a:ln w="12700" cap="flat" cmpd="sng">
              <a:noFill/>
              <a:prstDash val="solid"/>
              <a:miter lim="800000"/>
            </a:ln>
          </p:spPr>
          <p:txBody>
            <a:bodyPr anchor="ctr">
              <a:spAutoFit/>
            </a:bodyPr>
            <a:lstStyle/>
            <a:p>
              <a:pPr algn="ctr"/>
              <a:endParaRPr lang="en-US" sz="1200"/>
            </a:p>
          </p:txBody>
        </p:sp>
        <p:grpSp>
          <p:nvGrpSpPr>
            <p:cNvPr id="61" name="Groupe 60">
              <a:extLst>
                <a:ext uri="{FF2B5EF4-FFF2-40B4-BE49-F238E27FC236}">
                  <a16:creationId xmlns:a16="http://schemas.microsoft.com/office/drawing/2014/main" id="{5D7623C4-4168-AA41-A6AF-BC05B337D35D}"/>
                </a:ext>
              </a:extLst>
            </p:cNvPr>
            <p:cNvGrpSpPr/>
            <p:nvPr/>
          </p:nvGrpSpPr>
          <p:grpSpPr>
            <a:xfrm>
              <a:off x="4951454" y="2634287"/>
              <a:ext cx="2234600" cy="2234908"/>
              <a:chOff x="4951454" y="2634287"/>
              <a:chExt cx="2234600" cy="2234908"/>
            </a:xfrm>
          </p:grpSpPr>
          <p:sp>
            <p:nvSpPr>
              <p:cNvPr id="62" name="White circle">
                <a:extLst>
                  <a:ext uri="{FF2B5EF4-FFF2-40B4-BE49-F238E27FC236}">
                    <a16:creationId xmlns:a16="http://schemas.microsoft.com/office/drawing/2014/main" id="{341D0E0C-FAD3-6945-8BB0-04F8803F2F33}"/>
                  </a:ext>
                </a:extLst>
              </p:cNvPr>
              <p:cNvSpPr/>
              <p:nvPr/>
            </p:nvSpPr>
            <p:spPr>
              <a:xfrm rot="1358582">
                <a:off x="4951454" y="2634287"/>
                <a:ext cx="2234600" cy="2234908"/>
              </a:xfrm>
              <a:custGeom>
                <a:avLst/>
                <a:gdLst/>
                <a:ahLst/>
                <a:cxnLst/>
                <a:rect l="0" t="0" r="0" b="0"/>
                <a:pathLst>
                  <a:path w="4769700" h="4769713">
                    <a:moveTo>
                      <a:pt x="2384856" y="0"/>
                    </a:moveTo>
                    <a:cubicBezTo>
                      <a:pt x="3701961" y="0"/>
                      <a:pt x="4769700" y="1067739"/>
                      <a:pt x="4769700" y="2384856"/>
                    </a:cubicBezTo>
                    <a:cubicBezTo>
                      <a:pt x="4769700" y="3701986"/>
                      <a:pt x="3701961" y="4769713"/>
                      <a:pt x="2384856" y="4769713"/>
                    </a:cubicBezTo>
                    <a:cubicBezTo>
                      <a:pt x="1067727" y="4769713"/>
                      <a:pt x="12" y="3701999"/>
                      <a:pt x="12" y="2384844"/>
                    </a:cubicBezTo>
                    <a:cubicBezTo>
                      <a:pt x="0" y="1067739"/>
                      <a:pt x="1067714" y="0"/>
                      <a:pt x="2384856"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63" name="Texture" descr="D:\andrew\Работа\Андрей\00_Presentations\05_WoW2\00_Drafts\3768-2.png">
                <a:extLst>
                  <a:ext uri="{FF2B5EF4-FFF2-40B4-BE49-F238E27FC236}">
                    <a16:creationId xmlns:a16="http://schemas.microsoft.com/office/drawing/2014/main" id="{DB634D81-D724-0A49-A104-F699BA5A17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8582">
                <a:off x="5158446" y="2834199"/>
                <a:ext cx="1834811" cy="183505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9" name="Espace réservé pour une image  68">
            <a:extLst>
              <a:ext uri="{FF2B5EF4-FFF2-40B4-BE49-F238E27FC236}">
                <a16:creationId xmlns:a16="http://schemas.microsoft.com/office/drawing/2014/main" id="{343FDB2A-596F-1F4C-9377-C91051645AA4}"/>
              </a:ext>
            </a:extLst>
          </p:cNvPr>
          <p:cNvSpPr>
            <a:spLocks noGrp="1" noChangeAspect="1"/>
          </p:cNvSpPr>
          <p:nvPr>
            <p:ph type="pic" sz="quarter" idx="14" hasCustomPrompt="1"/>
          </p:nvPr>
        </p:nvSpPr>
        <p:spPr>
          <a:xfrm>
            <a:off x="3351386" y="2376969"/>
            <a:ext cx="720000" cy="720000"/>
          </a:xfrm>
        </p:spPr>
        <p:txBody>
          <a:bodyPr anchor="ctr">
            <a:normAutofit/>
          </a:bodyPr>
          <a:lstStyle>
            <a:lvl1pPr algn="ctr">
              <a:defRPr sz="1000"/>
            </a:lvl1pPr>
          </a:lstStyle>
          <a:p>
            <a:r>
              <a:rPr lang="fr-FR" dirty="0" err="1"/>
              <a:t>icon</a:t>
            </a:r>
            <a:endParaRPr lang="fr-FR" dirty="0"/>
          </a:p>
        </p:txBody>
      </p:sp>
      <p:sp>
        <p:nvSpPr>
          <p:cNvPr id="138" name="Espace réservé du contenu 64">
            <a:extLst>
              <a:ext uri="{FF2B5EF4-FFF2-40B4-BE49-F238E27FC236}">
                <a16:creationId xmlns:a16="http://schemas.microsoft.com/office/drawing/2014/main" id="{C9D54036-8323-AD46-9156-04255D5E9CFA}"/>
              </a:ext>
            </a:extLst>
          </p:cNvPr>
          <p:cNvSpPr>
            <a:spLocks noGrp="1"/>
          </p:cNvSpPr>
          <p:nvPr>
            <p:ph sz="quarter" idx="23" hasCustomPrompt="1"/>
          </p:nvPr>
        </p:nvSpPr>
        <p:spPr>
          <a:xfrm>
            <a:off x="347535" y="2562911"/>
            <a:ext cx="2628000" cy="369332"/>
          </a:xfrm>
        </p:spPr>
        <p:txBody>
          <a:bodyPr lIns="0" rIns="0" anchor="ctr">
            <a:noAutofit/>
          </a:bodyPr>
          <a:lstStyle>
            <a:lvl1pPr algn="r">
              <a:defRPr sz="2000">
                <a:solidFill>
                  <a:schemeClr val="accent1"/>
                </a:solidFill>
              </a:defRPr>
            </a:lvl1pPr>
          </a:lstStyle>
          <a:p>
            <a:pPr lvl="0"/>
            <a:r>
              <a:rPr lang="fr-FR" dirty="0"/>
              <a:t>Texte</a:t>
            </a:r>
          </a:p>
        </p:txBody>
      </p:sp>
      <p:sp>
        <p:nvSpPr>
          <p:cNvPr id="139" name="Espace réservé pour une image  68">
            <a:extLst>
              <a:ext uri="{FF2B5EF4-FFF2-40B4-BE49-F238E27FC236}">
                <a16:creationId xmlns:a16="http://schemas.microsoft.com/office/drawing/2014/main" id="{9A3B220A-E252-7B40-8FDB-031DB7CFCFBE}"/>
              </a:ext>
            </a:extLst>
          </p:cNvPr>
          <p:cNvSpPr>
            <a:spLocks noGrp="1" noChangeAspect="1"/>
          </p:cNvSpPr>
          <p:nvPr>
            <p:ph type="pic" sz="quarter" idx="24" hasCustomPrompt="1"/>
          </p:nvPr>
        </p:nvSpPr>
        <p:spPr>
          <a:xfrm>
            <a:off x="3341338" y="4416784"/>
            <a:ext cx="720000" cy="720000"/>
          </a:xfrm>
        </p:spPr>
        <p:txBody>
          <a:bodyPr anchor="ctr">
            <a:normAutofit/>
          </a:bodyPr>
          <a:lstStyle>
            <a:lvl1pPr algn="ctr">
              <a:defRPr sz="1000"/>
            </a:lvl1pPr>
          </a:lstStyle>
          <a:p>
            <a:r>
              <a:rPr lang="fr-FR" dirty="0" err="1"/>
              <a:t>icon</a:t>
            </a:r>
            <a:endParaRPr lang="fr-FR" dirty="0"/>
          </a:p>
        </p:txBody>
      </p:sp>
      <p:sp>
        <p:nvSpPr>
          <p:cNvPr id="140" name="Espace réservé du contenu 64">
            <a:extLst>
              <a:ext uri="{FF2B5EF4-FFF2-40B4-BE49-F238E27FC236}">
                <a16:creationId xmlns:a16="http://schemas.microsoft.com/office/drawing/2014/main" id="{121B310C-884A-9442-B061-E1594CCEAB6E}"/>
              </a:ext>
            </a:extLst>
          </p:cNvPr>
          <p:cNvSpPr>
            <a:spLocks noGrp="1"/>
          </p:cNvSpPr>
          <p:nvPr>
            <p:ph sz="quarter" idx="25" hasCustomPrompt="1"/>
          </p:nvPr>
        </p:nvSpPr>
        <p:spPr>
          <a:xfrm>
            <a:off x="347535" y="4582630"/>
            <a:ext cx="2628000" cy="369332"/>
          </a:xfrm>
        </p:spPr>
        <p:txBody>
          <a:bodyPr lIns="0" rIns="0" anchor="ctr">
            <a:noAutofit/>
          </a:bodyPr>
          <a:lstStyle>
            <a:lvl1pPr algn="r">
              <a:defRPr sz="2000">
                <a:solidFill>
                  <a:schemeClr val="tx2"/>
                </a:solidFill>
              </a:defRPr>
            </a:lvl1pPr>
          </a:lstStyle>
          <a:p>
            <a:pPr lvl="0"/>
            <a:r>
              <a:rPr lang="fr-FR" dirty="0"/>
              <a:t>Texte</a:t>
            </a:r>
          </a:p>
        </p:txBody>
      </p:sp>
      <p:sp>
        <p:nvSpPr>
          <p:cNvPr id="141" name="Espace réservé pour une image  68">
            <a:extLst>
              <a:ext uri="{FF2B5EF4-FFF2-40B4-BE49-F238E27FC236}">
                <a16:creationId xmlns:a16="http://schemas.microsoft.com/office/drawing/2014/main" id="{ACFCBEF2-001E-3640-913B-67FFA6013FB7}"/>
              </a:ext>
            </a:extLst>
          </p:cNvPr>
          <p:cNvSpPr>
            <a:spLocks noGrp="1" noChangeAspect="1"/>
          </p:cNvSpPr>
          <p:nvPr>
            <p:ph type="pic" sz="quarter" idx="26" hasCustomPrompt="1"/>
          </p:nvPr>
        </p:nvSpPr>
        <p:spPr>
          <a:xfrm>
            <a:off x="8164546" y="2366921"/>
            <a:ext cx="720000" cy="720000"/>
          </a:xfrm>
        </p:spPr>
        <p:txBody>
          <a:bodyPr anchor="ctr">
            <a:normAutofit/>
          </a:bodyPr>
          <a:lstStyle>
            <a:lvl1pPr algn="ctr">
              <a:defRPr sz="1000"/>
            </a:lvl1pPr>
          </a:lstStyle>
          <a:p>
            <a:r>
              <a:rPr lang="fr-FR" dirty="0" err="1"/>
              <a:t>icon</a:t>
            </a:r>
            <a:endParaRPr lang="fr-FR" dirty="0"/>
          </a:p>
        </p:txBody>
      </p:sp>
      <p:sp>
        <p:nvSpPr>
          <p:cNvPr id="143" name="Espace réservé du contenu 64">
            <a:extLst>
              <a:ext uri="{FF2B5EF4-FFF2-40B4-BE49-F238E27FC236}">
                <a16:creationId xmlns:a16="http://schemas.microsoft.com/office/drawing/2014/main" id="{D48D2AEF-7799-9B4E-AF7E-102E6F302CE2}"/>
              </a:ext>
            </a:extLst>
          </p:cNvPr>
          <p:cNvSpPr>
            <a:spLocks noGrp="1"/>
          </p:cNvSpPr>
          <p:nvPr>
            <p:ph sz="quarter" idx="27" hasCustomPrompt="1"/>
          </p:nvPr>
        </p:nvSpPr>
        <p:spPr>
          <a:xfrm>
            <a:off x="9218354" y="2552863"/>
            <a:ext cx="2628000" cy="369332"/>
          </a:xfrm>
        </p:spPr>
        <p:txBody>
          <a:bodyPr lIns="0" rIns="0" anchor="ctr">
            <a:noAutofit/>
          </a:bodyPr>
          <a:lstStyle>
            <a:lvl1pPr algn="l">
              <a:defRPr sz="2000">
                <a:solidFill>
                  <a:schemeClr val="accent3"/>
                </a:solidFill>
              </a:defRPr>
            </a:lvl1pPr>
          </a:lstStyle>
          <a:p>
            <a:pPr lvl="0"/>
            <a:r>
              <a:rPr lang="fr-FR" dirty="0"/>
              <a:t>Texte</a:t>
            </a:r>
          </a:p>
        </p:txBody>
      </p:sp>
      <p:sp>
        <p:nvSpPr>
          <p:cNvPr id="144" name="Espace réservé pour une image  68">
            <a:extLst>
              <a:ext uri="{FF2B5EF4-FFF2-40B4-BE49-F238E27FC236}">
                <a16:creationId xmlns:a16="http://schemas.microsoft.com/office/drawing/2014/main" id="{75966622-82C9-6B49-A1D1-48ACD1874843}"/>
              </a:ext>
            </a:extLst>
          </p:cNvPr>
          <p:cNvSpPr>
            <a:spLocks noGrp="1" noChangeAspect="1"/>
          </p:cNvSpPr>
          <p:nvPr>
            <p:ph type="pic" sz="quarter" idx="28" hasCustomPrompt="1"/>
          </p:nvPr>
        </p:nvSpPr>
        <p:spPr>
          <a:xfrm>
            <a:off x="8164546" y="4406736"/>
            <a:ext cx="720000" cy="720000"/>
          </a:xfrm>
        </p:spPr>
        <p:txBody>
          <a:bodyPr anchor="ctr">
            <a:normAutofit/>
          </a:bodyPr>
          <a:lstStyle>
            <a:lvl1pPr algn="ctr">
              <a:defRPr sz="1000"/>
            </a:lvl1pPr>
          </a:lstStyle>
          <a:p>
            <a:r>
              <a:rPr lang="fr-FR" dirty="0" err="1"/>
              <a:t>icon</a:t>
            </a:r>
            <a:endParaRPr lang="fr-FR" dirty="0"/>
          </a:p>
        </p:txBody>
      </p:sp>
      <p:sp>
        <p:nvSpPr>
          <p:cNvPr id="145" name="Espace réservé du contenu 64">
            <a:extLst>
              <a:ext uri="{FF2B5EF4-FFF2-40B4-BE49-F238E27FC236}">
                <a16:creationId xmlns:a16="http://schemas.microsoft.com/office/drawing/2014/main" id="{4D493798-3DCB-0346-9C6A-36D00D4FEDD3}"/>
              </a:ext>
            </a:extLst>
          </p:cNvPr>
          <p:cNvSpPr>
            <a:spLocks noGrp="1"/>
          </p:cNvSpPr>
          <p:nvPr>
            <p:ph sz="quarter" idx="29" hasCustomPrompt="1"/>
          </p:nvPr>
        </p:nvSpPr>
        <p:spPr>
          <a:xfrm>
            <a:off x="9218354" y="4592678"/>
            <a:ext cx="2628000" cy="369332"/>
          </a:xfrm>
        </p:spPr>
        <p:txBody>
          <a:bodyPr lIns="0" rIns="0" anchor="ctr">
            <a:noAutofit/>
          </a:bodyPr>
          <a:lstStyle>
            <a:lvl1pPr algn="l">
              <a:defRPr sz="2000">
                <a:solidFill>
                  <a:schemeClr val="accent4"/>
                </a:solidFill>
              </a:defRPr>
            </a:lvl1pPr>
          </a:lstStyle>
          <a:p>
            <a:pPr lvl="0"/>
            <a:r>
              <a:rPr lang="fr-FR" dirty="0"/>
              <a:t>Texte</a:t>
            </a:r>
          </a:p>
        </p:txBody>
      </p:sp>
      <p:sp>
        <p:nvSpPr>
          <p:cNvPr id="146" name="Espace réservé pour une image  68">
            <a:extLst>
              <a:ext uri="{FF2B5EF4-FFF2-40B4-BE49-F238E27FC236}">
                <a16:creationId xmlns:a16="http://schemas.microsoft.com/office/drawing/2014/main" id="{79080E63-0CF0-3B4E-B13A-91B11DC20598}"/>
              </a:ext>
            </a:extLst>
          </p:cNvPr>
          <p:cNvSpPr>
            <a:spLocks noGrp="1" noChangeAspect="1"/>
          </p:cNvSpPr>
          <p:nvPr>
            <p:ph type="pic" sz="quarter" idx="30" hasCustomPrompt="1"/>
          </p:nvPr>
        </p:nvSpPr>
        <p:spPr>
          <a:xfrm>
            <a:off x="5310801" y="3060041"/>
            <a:ext cx="1463173" cy="1463173"/>
          </a:xfrm>
        </p:spPr>
        <p:txBody>
          <a:bodyPr anchor="ctr">
            <a:normAutofit/>
          </a:bodyPr>
          <a:lstStyle>
            <a:lvl1pPr algn="ctr">
              <a:defRPr sz="1000"/>
            </a:lvl1pPr>
          </a:lstStyle>
          <a:p>
            <a:r>
              <a:rPr lang="fr-FR" dirty="0" err="1"/>
              <a:t>icon</a:t>
            </a:r>
            <a:endParaRPr lang="fr-FR" dirty="0"/>
          </a:p>
        </p:txBody>
      </p:sp>
    </p:spTree>
    <p:extLst>
      <p:ext uri="{BB962C8B-B14F-4D97-AF65-F5344CB8AC3E}">
        <p14:creationId xmlns:p14="http://schemas.microsoft.com/office/powerpoint/2010/main" val="19883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46"/>
                                        </p:tgtEl>
                                        <p:attrNameLst>
                                          <p:attrName>style.visibility</p:attrName>
                                        </p:attrNameLst>
                                      </p:cBhvr>
                                      <p:to>
                                        <p:strVal val="visible"/>
                                      </p:to>
                                    </p:set>
                                    <p:animEffect transition="in" filter="fade">
                                      <p:cBhvr>
                                        <p:cTn id="12" dur="1000"/>
                                        <p:tgtEl>
                                          <p:spTgt spid="146"/>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right)">
                                      <p:cBhvr>
                                        <p:cTn id="16" dur="500"/>
                                        <p:tgtEl>
                                          <p:spTgt spid="51"/>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right)">
                                      <p:cBhvr>
                                        <p:cTn id="19" dur="500"/>
                                        <p:tgtEl>
                                          <p:spTgt spid="5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1500"/>
                            </p:stCondLst>
                            <p:childTnLst>
                              <p:par>
                                <p:cTn id="33" presetID="47" presetClass="entr" presetSubtype="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500"/>
                                        <p:tgtEl>
                                          <p:spTgt spid="109"/>
                                        </p:tgtEl>
                                      </p:cBhvr>
                                    </p:animEffect>
                                  </p:childTnLst>
                                </p:cTn>
                              </p:par>
                              <p:par>
                                <p:cTn id="42" presetID="12" presetClass="entr" presetSubtype="2" fill="hold" grpId="0" nodeType="withEffect">
                                  <p:stCondLst>
                                    <p:cond delay="0"/>
                                  </p:stCondLst>
                                  <p:childTnLst>
                                    <p:set>
                                      <p:cBhvr>
                                        <p:cTn id="43" dur="1" fill="hold">
                                          <p:stCondLst>
                                            <p:cond delay="0"/>
                                          </p:stCondLst>
                                        </p:cTn>
                                        <p:tgtEl>
                                          <p:spTgt spid="138"/>
                                        </p:tgtEl>
                                        <p:attrNameLst>
                                          <p:attrName>style.visibility</p:attrName>
                                        </p:attrNameLst>
                                      </p:cBhvr>
                                      <p:to>
                                        <p:strVal val="visible"/>
                                      </p:to>
                                    </p:set>
                                    <p:anim calcmode="lin" valueType="num">
                                      <p:cBhvr additive="base">
                                        <p:cTn id="44" dur="1000"/>
                                        <p:tgtEl>
                                          <p:spTgt spid="138"/>
                                        </p:tgtEl>
                                        <p:attrNameLst>
                                          <p:attrName>ppt_x</p:attrName>
                                        </p:attrNameLst>
                                      </p:cBhvr>
                                      <p:tavLst>
                                        <p:tav tm="0">
                                          <p:val>
                                            <p:strVal val="#ppt_x+#ppt_w*1.125000"/>
                                          </p:val>
                                        </p:tav>
                                        <p:tav tm="100000">
                                          <p:val>
                                            <p:strVal val="#ppt_x"/>
                                          </p:val>
                                        </p:tav>
                                      </p:tavLst>
                                    </p:anim>
                                    <p:animEffect transition="in" filter="wipe(left)">
                                      <p:cBhvr>
                                        <p:cTn id="45" dur="1000"/>
                                        <p:tgtEl>
                                          <p:spTgt spid="138"/>
                                        </p:tgtEl>
                                      </p:cBhvr>
                                    </p:animEffect>
                                  </p:childTnLst>
                                </p:cTn>
                              </p:par>
                            </p:childTnLst>
                          </p:cTn>
                        </p:par>
                        <p:par>
                          <p:cTn id="46" fill="hold">
                            <p:stCondLst>
                              <p:cond delay="3500"/>
                            </p:stCondLst>
                            <p:childTnLst>
                              <p:par>
                                <p:cTn id="47" presetID="47" presetClass="entr" presetSubtype="0"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1000"/>
                                        <p:tgtEl>
                                          <p:spTgt spid="56"/>
                                        </p:tgtEl>
                                      </p:cBhvr>
                                    </p:animEffect>
                                    <p:anim calcmode="lin" valueType="num">
                                      <p:cBhvr>
                                        <p:cTn id="50" dur="1000" fill="hold"/>
                                        <p:tgtEl>
                                          <p:spTgt spid="56"/>
                                        </p:tgtEl>
                                        <p:attrNameLst>
                                          <p:attrName>ppt_x</p:attrName>
                                        </p:attrNameLst>
                                      </p:cBhvr>
                                      <p:tavLst>
                                        <p:tav tm="0">
                                          <p:val>
                                            <p:strVal val="#ppt_x"/>
                                          </p:val>
                                        </p:tav>
                                        <p:tav tm="100000">
                                          <p:val>
                                            <p:strVal val="#ppt_x"/>
                                          </p:val>
                                        </p:tav>
                                      </p:tavLst>
                                    </p:anim>
                                    <p:anim calcmode="lin" valueType="num">
                                      <p:cBhvr>
                                        <p:cTn id="51" dur="1000" fill="hold"/>
                                        <p:tgtEl>
                                          <p:spTgt spid="56"/>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fade">
                                      <p:cBhvr>
                                        <p:cTn id="55" dur="500"/>
                                        <p:tgtEl>
                                          <p:spTgt spid="139"/>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140"/>
                                        </p:tgtEl>
                                        <p:attrNameLst>
                                          <p:attrName>style.visibility</p:attrName>
                                        </p:attrNameLst>
                                      </p:cBhvr>
                                      <p:to>
                                        <p:strVal val="visible"/>
                                      </p:to>
                                    </p:set>
                                    <p:anim calcmode="lin" valueType="num">
                                      <p:cBhvr additive="base">
                                        <p:cTn id="58" dur="1000"/>
                                        <p:tgtEl>
                                          <p:spTgt spid="140"/>
                                        </p:tgtEl>
                                        <p:attrNameLst>
                                          <p:attrName>ppt_x</p:attrName>
                                        </p:attrNameLst>
                                      </p:cBhvr>
                                      <p:tavLst>
                                        <p:tav tm="0">
                                          <p:val>
                                            <p:strVal val="#ppt_x+#ppt_w*1.125000"/>
                                          </p:val>
                                        </p:tav>
                                        <p:tav tm="100000">
                                          <p:val>
                                            <p:strVal val="#ppt_x"/>
                                          </p:val>
                                        </p:tav>
                                      </p:tavLst>
                                    </p:anim>
                                    <p:animEffect transition="in" filter="wipe(left)">
                                      <p:cBhvr>
                                        <p:cTn id="59" dur="1000"/>
                                        <p:tgtEl>
                                          <p:spTgt spid="140"/>
                                        </p:tgtEl>
                                      </p:cBhvr>
                                    </p:animEffect>
                                  </p:childTnLst>
                                </p:cTn>
                              </p:par>
                            </p:childTnLst>
                          </p:cTn>
                        </p:par>
                        <p:par>
                          <p:cTn id="60" fill="hold">
                            <p:stCondLst>
                              <p:cond delay="5500"/>
                            </p:stCondLst>
                            <p:childTnLst>
                              <p:par>
                                <p:cTn id="61" presetID="47" presetClass="entr" presetSubtype="0"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141"/>
                                        </p:tgtEl>
                                        <p:attrNameLst>
                                          <p:attrName>style.visibility</p:attrName>
                                        </p:attrNameLst>
                                      </p:cBhvr>
                                      <p:to>
                                        <p:strVal val="visible"/>
                                      </p:to>
                                    </p:set>
                                    <p:animEffect transition="in" filter="fade">
                                      <p:cBhvr>
                                        <p:cTn id="69" dur="500"/>
                                        <p:tgtEl>
                                          <p:spTgt spid="141"/>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43"/>
                                        </p:tgtEl>
                                        <p:attrNameLst>
                                          <p:attrName>style.visibility</p:attrName>
                                        </p:attrNameLst>
                                      </p:cBhvr>
                                      <p:to>
                                        <p:strVal val="visible"/>
                                      </p:to>
                                    </p:set>
                                    <p:anim calcmode="lin" valueType="num">
                                      <p:cBhvr additive="base">
                                        <p:cTn id="72" dur="500"/>
                                        <p:tgtEl>
                                          <p:spTgt spid="143"/>
                                        </p:tgtEl>
                                        <p:attrNameLst>
                                          <p:attrName>ppt_x</p:attrName>
                                        </p:attrNameLst>
                                      </p:cBhvr>
                                      <p:tavLst>
                                        <p:tav tm="0">
                                          <p:val>
                                            <p:strVal val="#ppt_x-#ppt_w*1.125000"/>
                                          </p:val>
                                        </p:tav>
                                        <p:tav tm="100000">
                                          <p:val>
                                            <p:strVal val="#ppt_x"/>
                                          </p:val>
                                        </p:tav>
                                      </p:tavLst>
                                    </p:anim>
                                    <p:animEffect transition="in" filter="wipe(right)">
                                      <p:cBhvr>
                                        <p:cTn id="73" dur="500"/>
                                        <p:tgtEl>
                                          <p:spTgt spid="143"/>
                                        </p:tgtEl>
                                      </p:cBhvr>
                                    </p:animEffect>
                                  </p:childTnLst>
                                </p:cTn>
                              </p:par>
                            </p:childTnLst>
                          </p:cTn>
                        </p:par>
                        <p:par>
                          <p:cTn id="74" fill="hold">
                            <p:stCondLst>
                              <p:cond delay="7000"/>
                            </p:stCondLst>
                            <p:childTnLst>
                              <p:par>
                                <p:cTn id="75" presetID="47"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144"/>
                                        </p:tgtEl>
                                        <p:attrNameLst>
                                          <p:attrName>style.visibility</p:attrName>
                                        </p:attrNameLst>
                                      </p:cBhvr>
                                      <p:to>
                                        <p:strVal val="visible"/>
                                      </p:to>
                                    </p:set>
                                    <p:animEffect transition="in" filter="fade">
                                      <p:cBhvr>
                                        <p:cTn id="83" dur="500"/>
                                        <p:tgtEl>
                                          <p:spTgt spid="144"/>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145"/>
                                        </p:tgtEl>
                                        <p:attrNameLst>
                                          <p:attrName>style.visibility</p:attrName>
                                        </p:attrNameLst>
                                      </p:cBhvr>
                                      <p:to>
                                        <p:strVal val="visible"/>
                                      </p:to>
                                    </p:set>
                                    <p:anim calcmode="lin" valueType="num">
                                      <p:cBhvr additive="base">
                                        <p:cTn id="86" dur="500"/>
                                        <p:tgtEl>
                                          <p:spTgt spid="145"/>
                                        </p:tgtEl>
                                        <p:attrNameLst>
                                          <p:attrName>ppt_x</p:attrName>
                                        </p:attrNameLst>
                                      </p:cBhvr>
                                      <p:tavLst>
                                        <p:tav tm="0">
                                          <p:val>
                                            <p:strVal val="#ppt_x-#ppt_w*1.125000"/>
                                          </p:val>
                                        </p:tav>
                                        <p:tav tm="100000">
                                          <p:val>
                                            <p:strVal val="#ppt_x"/>
                                          </p:val>
                                        </p:tav>
                                      </p:tavLst>
                                    </p:anim>
                                    <p:animEffect transition="in" filter="wipe(right)">
                                      <p:cBhvr>
                                        <p:cTn id="8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7" grpId="0" animBg="1"/>
      <p:bldP spid="51" grpId="0" animBg="1"/>
      <p:bldP spid="55" grpId="0" animBg="1"/>
      <p:bldP spid="109" grpId="0"/>
      <p:bldP spid="138" grpId="0">
        <p:tmplLst>
          <p:tmpl>
            <p:tnLst>
              <p:par>
                <p:cTn presetID="12" presetClass="entr" presetSubtype="2" fill="hold" nodeType="withEffect">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ppt_x</p:attrName>
                        </p:attrNameLst>
                      </p:cBhvr>
                      <p:tavLst>
                        <p:tav tm="0">
                          <p:val>
                            <p:strVal val="#ppt_x+#ppt_w*1.125000"/>
                          </p:val>
                        </p:tav>
                        <p:tav tm="100000">
                          <p:val>
                            <p:strVal val="#ppt_x"/>
                          </p:val>
                        </p:tav>
                      </p:tavLst>
                    </p:anim>
                    <p:animEffect transition="in" filter="wipe(left)">
                      <p:cBhvr>
                        <p:cTn dur="1000"/>
                        <p:tgtEl>
                          <p:spTgt spid="138"/>
                        </p:tgtEl>
                      </p:cBhvr>
                    </p:animEffect>
                  </p:childTnLst>
                </p:cTn>
              </p:par>
            </p:tnLst>
          </p:tmpl>
        </p:tmplLst>
      </p:bldP>
      <p:bldP spid="139" grpId="0"/>
      <p:bldP spid="140" grpId="0">
        <p:tmplLst>
          <p:tmpl>
            <p:tnLst>
              <p:par>
                <p:cTn presetID="12" presetClass="entr" presetSubtype="2" fill="hold" nodeType="withEffect">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ppt_x</p:attrName>
                        </p:attrNameLst>
                      </p:cBhvr>
                      <p:tavLst>
                        <p:tav tm="0">
                          <p:val>
                            <p:strVal val="#ppt_x+#ppt_w*1.125000"/>
                          </p:val>
                        </p:tav>
                        <p:tav tm="100000">
                          <p:val>
                            <p:strVal val="#ppt_x"/>
                          </p:val>
                        </p:tav>
                      </p:tavLst>
                    </p:anim>
                    <p:animEffect transition="in" filter="wipe(left)">
                      <p:cBhvr>
                        <p:cTn dur="1000"/>
                        <p:tgtEl>
                          <p:spTgt spid="140"/>
                        </p:tgtEl>
                      </p:cBhvr>
                    </p:animEffect>
                  </p:childTnLst>
                </p:cTn>
              </p:par>
            </p:tnLst>
          </p:tmpl>
        </p:tmplLst>
      </p:bldP>
      <p:bldP spid="141" grpId="0"/>
      <p:bldP spid="143" grpId="0">
        <p:tmplLst>
          <p:tmpl>
            <p:tnLst>
              <p:par>
                <p:cTn presetID="12" presetClass="entr" presetSubtype="8" fill="hold" nodeType="withEffect">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ppt_x</p:attrName>
                        </p:attrNameLst>
                      </p:cBhvr>
                      <p:tavLst>
                        <p:tav tm="0">
                          <p:val>
                            <p:strVal val="#ppt_x-#ppt_w*1.125000"/>
                          </p:val>
                        </p:tav>
                        <p:tav tm="100000">
                          <p:val>
                            <p:strVal val="#ppt_x"/>
                          </p:val>
                        </p:tav>
                      </p:tavLst>
                    </p:anim>
                    <p:animEffect transition="in" filter="wipe(right)">
                      <p:cBhvr>
                        <p:cTn dur="500"/>
                        <p:tgtEl>
                          <p:spTgt spid="143"/>
                        </p:tgtEl>
                      </p:cBhvr>
                    </p:animEffect>
                  </p:childTnLst>
                </p:cTn>
              </p:par>
            </p:tnLst>
          </p:tmpl>
        </p:tmplLst>
      </p:bldP>
      <p:bldP spid="144" grpId="0"/>
      <p:bldP spid="145" grpId="0">
        <p:tmplLst>
          <p:tmpl>
            <p:tnLst>
              <p:par>
                <p:cTn presetID="12" presetClass="entr" presetSubtype="8" fill="hold" nodeType="withEffect">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ppt_x</p:attrName>
                        </p:attrNameLst>
                      </p:cBhvr>
                      <p:tavLst>
                        <p:tav tm="0">
                          <p:val>
                            <p:strVal val="#ppt_x-#ppt_w*1.125000"/>
                          </p:val>
                        </p:tav>
                        <p:tav tm="100000">
                          <p:val>
                            <p:strVal val="#ppt_x"/>
                          </p:val>
                        </p:tav>
                      </p:tavLst>
                    </p:anim>
                    <p:animEffect transition="in" filter="wipe(right)">
                      <p:cBhvr>
                        <p:cTn dur="500"/>
                        <p:tgtEl>
                          <p:spTgt spid="145"/>
                        </p:tgtEl>
                      </p:cBhvr>
                    </p:animEffect>
                  </p:childTnLst>
                </p:cTn>
              </p:par>
            </p:tnLst>
          </p:tmpl>
        </p:tmplLst>
      </p:bldP>
      <p:bldP spid="14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 LIN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56699235-6700-46EE-B513-8DB892C2FFC2}" type="datetime1">
              <a:rPr lang="fr-FR" smtClean="0"/>
              <a:t>23/02/2026</a:t>
            </a:fld>
            <a:endParaRPr lang="fr-FR"/>
          </a:p>
        </p:txBody>
      </p:sp>
      <p:sp>
        <p:nvSpPr>
          <p:cNvPr id="4" name="Espace réservé du pied de page 3">
            <a:extLst>
              <a:ext uri="{FF2B5EF4-FFF2-40B4-BE49-F238E27FC236}">
                <a16:creationId xmlns:a16="http://schemas.microsoft.com/office/drawing/2014/main" id="{490B3B13-C0E5-1F4C-8EB9-1E81EF1FBC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grpSp>
        <p:nvGrpSpPr>
          <p:cNvPr id="41" name="Connector 03">
            <a:extLst>
              <a:ext uri="{FF2B5EF4-FFF2-40B4-BE49-F238E27FC236}">
                <a16:creationId xmlns:a16="http://schemas.microsoft.com/office/drawing/2014/main" id="{11BE76E5-D173-FC4C-90C0-D87EE407B81D}"/>
              </a:ext>
            </a:extLst>
          </p:cNvPr>
          <p:cNvGrpSpPr/>
          <p:nvPr userDrawn="1"/>
        </p:nvGrpSpPr>
        <p:grpSpPr>
          <a:xfrm>
            <a:off x="6007851" y="3353060"/>
            <a:ext cx="187509" cy="594414"/>
            <a:chOff x="7135067" y="6553432"/>
            <a:chExt cx="281313" cy="891896"/>
          </a:xfrm>
        </p:grpSpPr>
        <p:sp>
          <p:nvSpPr>
            <p:cNvPr id="42" name="Free Form 22">
              <a:extLst>
                <a:ext uri="{FF2B5EF4-FFF2-40B4-BE49-F238E27FC236}">
                  <a16:creationId xmlns:a16="http://schemas.microsoft.com/office/drawing/2014/main" id="{82477CD3-9435-3D47-9A84-3AE03FA3187A}"/>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chemeClr val="accent1">
                <a:alpha val="99000"/>
              </a:schemeClr>
            </a:solidFill>
            <a:ln w="12700" cmpd="sng">
              <a:noFill/>
              <a:prstDash val="solid"/>
            </a:ln>
          </p:spPr>
          <p:txBody>
            <a:bodyPr anchor="ctr">
              <a:spAutoFit/>
            </a:bodyPr>
            <a:lstStyle/>
            <a:p>
              <a:pPr algn="ctr"/>
              <a:endParaRPr lang="en-US" dirty="0"/>
            </a:p>
          </p:txBody>
        </p:sp>
        <p:sp>
          <p:nvSpPr>
            <p:cNvPr id="43" name="Free Form 23">
              <a:extLst>
                <a:ext uri="{FF2B5EF4-FFF2-40B4-BE49-F238E27FC236}">
                  <a16:creationId xmlns:a16="http://schemas.microsoft.com/office/drawing/2014/main" id="{8D6059CF-DF05-A247-8D76-404402720623}"/>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44" name="Free Form 24">
              <a:extLst>
                <a:ext uri="{FF2B5EF4-FFF2-40B4-BE49-F238E27FC236}">
                  <a16:creationId xmlns:a16="http://schemas.microsoft.com/office/drawing/2014/main" id="{F5720E41-52A4-AD40-AD56-F6C3D054D1FB}"/>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45" name="Free Form 25">
              <a:extLst>
                <a:ext uri="{FF2B5EF4-FFF2-40B4-BE49-F238E27FC236}">
                  <a16:creationId xmlns:a16="http://schemas.microsoft.com/office/drawing/2014/main" id="{C47165E2-0CB7-984C-8B95-885BC6765BC3}"/>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46" name="Free Form 26">
              <a:extLst>
                <a:ext uri="{FF2B5EF4-FFF2-40B4-BE49-F238E27FC236}">
                  <a16:creationId xmlns:a16="http://schemas.microsoft.com/office/drawing/2014/main" id="{F6FD3449-E959-C24F-88B2-0EEA1402722A}"/>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47" name="Connector 03">
            <a:extLst>
              <a:ext uri="{FF2B5EF4-FFF2-40B4-BE49-F238E27FC236}">
                <a16:creationId xmlns:a16="http://schemas.microsoft.com/office/drawing/2014/main" id="{F3ED4FCB-0332-FC49-993E-683CD7D056D0}"/>
              </a:ext>
            </a:extLst>
          </p:cNvPr>
          <p:cNvGrpSpPr/>
          <p:nvPr userDrawn="1"/>
        </p:nvGrpSpPr>
        <p:grpSpPr>
          <a:xfrm>
            <a:off x="2670763" y="3353060"/>
            <a:ext cx="187509" cy="594414"/>
            <a:chOff x="7135067" y="6553432"/>
            <a:chExt cx="281313" cy="891896"/>
          </a:xfrm>
        </p:grpSpPr>
        <p:sp>
          <p:nvSpPr>
            <p:cNvPr id="48" name="Free Form 22">
              <a:extLst>
                <a:ext uri="{FF2B5EF4-FFF2-40B4-BE49-F238E27FC236}">
                  <a16:creationId xmlns:a16="http://schemas.microsoft.com/office/drawing/2014/main" id="{EA93EE51-9C4B-E645-9085-67E0BB71799D}"/>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chemeClr val="accent1">
                <a:alpha val="99000"/>
              </a:schemeClr>
            </a:solidFill>
            <a:ln w="12700" cmpd="sng">
              <a:noFill/>
              <a:prstDash val="solid"/>
            </a:ln>
          </p:spPr>
          <p:txBody>
            <a:bodyPr anchor="ctr">
              <a:spAutoFit/>
            </a:bodyPr>
            <a:lstStyle/>
            <a:p>
              <a:pPr algn="ctr"/>
              <a:endParaRPr lang="en-US" dirty="0"/>
            </a:p>
          </p:txBody>
        </p:sp>
        <p:sp>
          <p:nvSpPr>
            <p:cNvPr id="49" name="Free Form 23">
              <a:extLst>
                <a:ext uri="{FF2B5EF4-FFF2-40B4-BE49-F238E27FC236}">
                  <a16:creationId xmlns:a16="http://schemas.microsoft.com/office/drawing/2014/main" id="{D7579AB5-6E1B-FF47-A6ED-495688055D57}"/>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50" name="Free Form 24">
              <a:extLst>
                <a:ext uri="{FF2B5EF4-FFF2-40B4-BE49-F238E27FC236}">
                  <a16:creationId xmlns:a16="http://schemas.microsoft.com/office/drawing/2014/main" id="{35977134-1C7A-EC43-A8B6-15D7A4160A84}"/>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51" name="Free Form 25">
              <a:extLst>
                <a:ext uri="{FF2B5EF4-FFF2-40B4-BE49-F238E27FC236}">
                  <a16:creationId xmlns:a16="http://schemas.microsoft.com/office/drawing/2014/main" id="{811DC292-1755-BA45-BAF1-14CBCB982A07}"/>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52" name="Free Form 26">
              <a:extLst>
                <a:ext uri="{FF2B5EF4-FFF2-40B4-BE49-F238E27FC236}">
                  <a16:creationId xmlns:a16="http://schemas.microsoft.com/office/drawing/2014/main" id="{9C85DDDE-084F-2149-AFD2-A09132092BC7}"/>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53" name="Connector 03">
            <a:extLst>
              <a:ext uri="{FF2B5EF4-FFF2-40B4-BE49-F238E27FC236}">
                <a16:creationId xmlns:a16="http://schemas.microsoft.com/office/drawing/2014/main" id="{8ED24041-82DF-144C-9EFB-CBA0FA874D12}"/>
              </a:ext>
            </a:extLst>
          </p:cNvPr>
          <p:cNvGrpSpPr/>
          <p:nvPr userDrawn="1"/>
        </p:nvGrpSpPr>
        <p:grpSpPr>
          <a:xfrm>
            <a:off x="9352582" y="3353060"/>
            <a:ext cx="187509" cy="594414"/>
            <a:chOff x="7135067" y="6553432"/>
            <a:chExt cx="281313" cy="891896"/>
          </a:xfrm>
        </p:grpSpPr>
        <p:sp>
          <p:nvSpPr>
            <p:cNvPr id="54" name="Free Form 22">
              <a:extLst>
                <a:ext uri="{FF2B5EF4-FFF2-40B4-BE49-F238E27FC236}">
                  <a16:creationId xmlns:a16="http://schemas.microsoft.com/office/drawing/2014/main" id="{80485D11-D799-F246-999A-22C5CED9D948}"/>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chemeClr val="accent1">
                <a:alpha val="99000"/>
              </a:schemeClr>
            </a:solidFill>
            <a:ln w="12700" cmpd="sng">
              <a:noFill/>
              <a:prstDash val="solid"/>
            </a:ln>
          </p:spPr>
          <p:txBody>
            <a:bodyPr anchor="ctr">
              <a:spAutoFit/>
            </a:bodyPr>
            <a:lstStyle/>
            <a:p>
              <a:pPr algn="ctr"/>
              <a:endParaRPr lang="en-US" dirty="0"/>
            </a:p>
          </p:txBody>
        </p:sp>
        <p:sp>
          <p:nvSpPr>
            <p:cNvPr id="55" name="Free Form 23">
              <a:extLst>
                <a:ext uri="{FF2B5EF4-FFF2-40B4-BE49-F238E27FC236}">
                  <a16:creationId xmlns:a16="http://schemas.microsoft.com/office/drawing/2014/main" id="{C8E1E6B6-1006-F046-BEC4-CEEE6EB2EFEB}"/>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56" name="Free Form 24">
              <a:extLst>
                <a:ext uri="{FF2B5EF4-FFF2-40B4-BE49-F238E27FC236}">
                  <a16:creationId xmlns:a16="http://schemas.microsoft.com/office/drawing/2014/main" id="{B05A2636-6D1E-A148-B98E-BDF3BA665C4C}"/>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57" name="Free Form 25">
              <a:extLst>
                <a:ext uri="{FF2B5EF4-FFF2-40B4-BE49-F238E27FC236}">
                  <a16:creationId xmlns:a16="http://schemas.microsoft.com/office/drawing/2014/main" id="{9AA7CC20-3D1C-D34C-A05E-F826BCCCD6DD}"/>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58" name="Free Form 26">
              <a:extLst>
                <a:ext uri="{FF2B5EF4-FFF2-40B4-BE49-F238E27FC236}">
                  <a16:creationId xmlns:a16="http://schemas.microsoft.com/office/drawing/2014/main" id="{F3595302-676E-C44F-A610-AF185CEA4BA2}"/>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cxnSp>
        <p:nvCxnSpPr>
          <p:cNvPr id="60" name="Connecteur droit avec flèche 59">
            <a:extLst>
              <a:ext uri="{FF2B5EF4-FFF2-40B4-BE49-F238E27FC236}">
                <a16:creationId xmlns:a16="http://schemas.microsoft.com/office/drawing/2014/main" id="{1D56C9B2-9EAA-0D42-9071-475ED1CAF178}"/>
              </a:ext>
            </a:extLst>
          </p:cNvPr>
          <p:cNvCxnSpPr>
            <a:cxnSpLocks/>
          </p:cNvCxnSpPr>
          <p:nvPr userDrawn="1"/>
        </p:nvCxnSpPr>
        <p:spPr>
          <a:xfrm>
            <a:off x="798325" y="3947474"/>
            <a:ext cx="10595351" cy="0"/>
          </a:xfrm>
          <a:prstGeom prst="straightConnector1">
            <a:avLst/>
          </a:prstGeom>
          <a:ln w="1270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Espace réservé du contenu 9">
            <a:extLst>
              <a:ext uri="{FF2B5EF4-FFF2-40B4-BE49-F238E27FC236}">
                <a16:creationId xmlns:a16="http://schemas.microsoft.com/office/drawing/2014/main" id="{583F900C-8E85-6A4D-B645-43678F320936}"/>
              </a:ext>
            </a:extLst>
          </p:cNvPr>
          <p:cNvSpPr>
            <a:spLocks noGrp="1"/>
          </p:cNvSpPr>
          <p:nvPr>
            <p:ph sz="quarter" idx="16" hasCustomPrompt="1"/>
          </p:nvPr>
        </p:nvSpPr>
        <p:spPr>
          <a:xfrm>
            <a:off x="1472869" y="2364683"/>
            <a:ext cx="2530475" cy="763588"/>
          </a:xfrm>
        </p:spPr>
        <p:txBody>
          <a:bodyPr anchor="b">
            <a:normAutofit/>
          </a:bodyPr>
          <a:lstStyle>
            <a:lvl1pPr algn="ctr">
              <a:defRPr sz="1800">
                <a:solidFill>
                  <a:schemeClr val="tx2"/>
                </a:solidFill>
              </a:defRPr>
            </a:lvl1pPr>
            <a:lvl2pPr algn="ctr">
              <a:defRPr/>
            </a:lvl2pPr>
            <a:lvl3pPr algn="ctr">
              <a:defRPr/>
            </a:lvl3pPr>
            <a:lvl4pPr algn="ctr">
              <a:defRPr/>
            </a:lvl4pPr>
            <a:lvl5pPr algn="ctr">
              <a:defRPr/>
            </a:lvl5pPr>
          </a:lstStyle>
          <a:p>
            <a:pPr lvl="0"/>
            <a:r>
              <a:rPr lang="fr-FR" dirty="0"/>
              <a:t>Texte</a:t>
            </a:r>
          </a:p>
        </p:txBody>
      </p:sp>
      <p:sp>
        <p:nvSpPr>
          <p:cNvPr id="97" name="Espace réservé du contenu 9">
            <a:extLst>
              <a:ext uri="{FF2B5EF4-FFF2-40B4-BE49-F238E27FC236}">
                <a16:creationId xmlns:a16="http://schemas.microsoft.com/office/drawing/2014/main" id="{70C9B92E-32B6-A041-A7BF-90BE7678C3DE}"/>
              </a:ext>
            </a:extLst>
          </p:cNvPr>
          <p:cNvSpPr>
            <a:spLocks noGrp="1"/>
          </p:cNvSpPr>
          <p:nvPr>
            <p:ph sz="quarter" idx="17" hasCustomPrompt="1"/>
          </p:nvPr>
        </p:nvSpPr>
        <p:spPr>
          <a:xfrm>
            <a:off x="4830762" y="2364683"/>
            <a:ext cx="2530475" cy="763588"/>
          </a:xfrm>
        </p:spPr>
        <p:txBody>
          <a:bodyPr anchor="b">
            <a:normAutofit/>
          </a:bodyPr>
          <a:lstStyle>
            <a:lvl1pPr algn="ctr">
              <a:defRPr sz="1800">
                <a:solidFill>
                  <a:schemeClr val="tx2"/>
                </a:solidFill>
              </a:defRPr>
            </a:lvl1pPr>
            <a:lvl2pPr algn="ctr">
              <a:defRPr/>
            </a:lvl2pPr>
            <a:lvl3pPr algn="ctr">
              <a:defRPr/>
            </a:lvl3pPr>
            <a:lvl4pPr algn="ctr">
              <a:defRPr/>
            </a:lvl4pPr>
            <a:lvl5pPr algn="ctr">
              <a:defRPr/>
            </a:lvl5pPr>
          </a:lstStyle>
          <a:p>
            <a:pPr lvl="0"/>
            <a:r>
              <a:rPr lang="fr-FR" dirty="0"/>
              <a:t>Texte</a:t>
            </a:r>
          </a:p>
        </p:txBody>
      </p:sp>
      <p:sp>
        <p:nvSpPr>
          <p:cNvPr id="98" name="Espace réservé du contenu 9">
            <a:extLst>
              <a:ext uri="{FF2B5EF4-FFF2-40B4-BE49-F238E27FC236}">
                <a16:creationId xmlns:a16="http://schemas.microsoft.com/office/drawing/2014/main" id="{C141EFC8-C70D-F146-A78A-3CFF2AC0AE9E}"/>
              </a:ext>
            </a:extLst>
          </p:cNvPr>
          <p:cNvSpPr>
            <a:spLocks noGrp="1"/>
          </p:cNvSpPr>
          <p:nvPr>
            <p:ph sz="quarter" idx="18" hasCustomPrompt="1"/>
          </p:nvPr>
        </p:nvSpPr>
        <p:spPr>
          <a:xfrm>
            <a:off x="8181098" y="2364683"/>
            <a:ext cx="2530475" cy="763588"/>
          </a:xfrm>
        </p:spPr>
        <p:txBody>
          <a:bodyPr anchor="b">
            <a:normAutofit/>
          </a:bodyPr>
          <a:lstStyle>
            <a:lvl1pPr algn="ctr">
              <a:defRPr sz="1800">
                <a:solidFill>
                  <a:schemeClr val="tx2"/>
                </a:solidFill>
              </a:defRPr>
            </a:lvl1pPr>
            <a:lvl2pPr algn="ctr">
              <a:defRPr/>
            </a:lvl2pPr>
            <a:lvl3pPr algn="ctr">
              <a:defRPr/>
            </a:lvl3pPr>
            <a:lvl4pPr algn="ctr">
              <a:defRPr/>
            </a:lvl4pPr>
            <a:lvl5pPr algn="ctr">
              <a:defRPr/>
            </a:lvl5pPr>
          </a:lstStyle>
          <a:p>
            <a:pPr lvl="0"/>
            <a:r>
              <a:rPr lang="fr-FR" dirty="0"/>
              <a:t>Texte</a:t>
            </a:r>
          </a:p>
        </p:txBody>
      </p:sp>
    </p:spTree>
    <p:extLst>
      <p:ext uri="{BB962C8B-B14F-4D97-AF65-F5344CB8AC3E}">
        <p14:creationId xmlns:p14="http://schemas.microsoft.com/office/powerpoint/2010/main" val="185601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500"/>
                                        <p:tgtEl>
                                          <p:spTgt spid="60"/>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500"/>
                                        <p:tgtEl>
                                          <p:spTgt spid="4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22" presetClass="entr" presetSubtype="1"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1000"/>
                                        <p:tgtEl>
                                          <p:spTgt spid="97"/>
                                        </p:tgtEl>
                                      </p:cBhvr>
                                    </p:animEffect>
                                    <p:anim calcmode="lin" valueType="num">
                                      <p:cBhvr>
                                        <p:cTn id="24" dur="1000" fill="hold"/>
                                        <p:tgtEl>
                                          <p:spTgt spid="97"/>
                                        </p:tgtEl>
                                        <p:attrNameLst>
                                          <p:attrName>ppt_x</p:attrName>
                                        </p:attrNameLst>
                                      </p:cBhvr>
                                      <p:tavLst>
                                        <p:tav tm="0">
                                          <p:val>
                                            <p:strVal val="#ppt_x"/>
                                          </p:val>
                                        </p:tav>
                                        <p:tav tm="100000">
                                          <p:val>
                                            <p:strVal val="#ppt_x"/>
                                          </p:val>
                                        </p:tav>
                                      </p:tavLst>
                                    </p:anim>
                                    <p:anim calcmode="lin" valueType="num">
                                      <p:cBhvr>
                                        <p:cTn id="25" dur="1000" fill="hold"/>
                                        <p:tgtEl>
                                          <p:spTgt spid="9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up)">
                                      <p:cBhvr>
                                        <p:cTn id="29" dur="500"/>
                                        <p:tgtEl>
                                          <p:spTgt spid="53"/>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1000"/>
                                        <p:tgtEl>
                                          <p:spTgt spid="98"/>
                                        </p:tgtEl>
                                      </p:cBhvr>
                                    </p:animEffect>
                                    <p:anim calcmode="lin" valueType="num">
                                      <p:cBhvr>
                                        <p:cTn id="33" dur="1000" fill="hold"/>
                                        <p:tgtEl>
                                          <p:spTgt spid="98"/>
                                        </p:tgtEl>
                                        <p:attrNameLst>
                                          <p:attrName>ppt_x</p:attrName>
                                        </p:attrNameLst>
                                      </p:cBhvr>
                                      <p:tavLst>
                                        <p:tav tm="0">
                                          <p:val>
                                            <p:strVal val="#ppt_x"/>
                                          </p:val>
                                        </p:tav>
                                        <p:tav tm="100000">
                                          <p:val>
                                            <p:strVal val="#ppt_x"/>
                                          </p:val>
                                        </p:tav>
                                      </p:tavLst>
                                    </p:anim>
                                    <p:anim calcmode="lin" valueType="num">
                                      <p:cBhvr>
                                        <p:cTn id="34"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42"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P spid="97" grpId="0">
        <p:tmplLst>
          <p:tmpl>
            <p:tnLst>
              <p:par>
                <p:cTn presetID="42"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1000"/>
                        <p:tgtEl>
                          <p:spTgt spid="97"/>
                        </p:tgtEl>
                      </p:cBhvr>
                    </p:animEffect>
                    <p:anim calcmode="lin" valueType="num">
                      <p:cBhvr>
                        <p:cTn dur="1000" fill="hold"/>
                        <p:tgtEl>
                          <p:spTgt spid="97"/>
                        </p:tgtEl>
                        <p:attrNameLst>
                          <p:attrName>ppt_x</p:attrName>
                        </p:attrNameLst>
                      </p:cBhvr>
                      <p:tavLst>
                        <p:tav tm="0">
                          <p:val>
                            <p:strVal val="#ppt_x"/>
                          </p:val>
                        </p:tav>
                        <p:tav tm="100000">
                          <p:val>
                            <p:strVal val="#ppt_x"/>
                          </p:val>
                        </p:tav>
                      </p:tavLst>
                    </p:anim>
                    <p:anim calcmode="lin" valueType="num">
                      <p:cBhvr>
                        <p:cTn dur="1000" fill="hold"/>
                        <p:tgtEl>
                          <p:spTgt spid="97"/>
                        </p:tgtEl>
                        <p:attrNameLst>
                          <p:attrName>ppt_y</p:attrName>
                        </p:attrNameLst>
                      </p:cBhvr>
                      <p:tavLst>
                        <p:tav tm="0">
                          <p:val>
                            <p:strVal val="#ppt_y+.1"/>
                          </p:val>
                        </p:tav>
                        <p:tav tm="100000">
                          <p:val>
                            <p:strVal val="#ppt_y"/>
                          </p:val>
                        </p:tav>
                      </p:tavLst>
                    </p:anim>
                  </p:childTnLst>
                </p:cTn>
              </p:par>
            </p:tnLst>
          </p:tmpl>
        </p:tmplLst>
      </p:bldP>
      <p:bldP spid="98" grpId="0">
        <p:tmplLst>
          <p:tmpl>
            <p:tnLst>
              <p:par>
                <p:cTn presetID="42" presetClass="entr" presetSubtype="0" fill="hold" nodeType="with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1000"/>
                        <p:tgtEl>
                          <p:spTgt spid="98"/>
                        </p:tgtEl>
                      </p:cBhvr>
                    </p:animEffect>
                    <p:anim calcmode="lin" valueType="num">
                      <p:cBhvr>
                        <p:cTn dur="1000" fill="hold"/>
                        <p:tgtEl>
                          <p:spTgt spid="98"/>
                        </p:tgtEl>
                        <p:attrNameLst>
                          <p:attrName>ppt_x</p:attrName>
                        </p:attrNameLst>
                      </p:cBhvr>
                      <p:tavLst>
                        <p:tav tm="0">
                          <p:val>
                            <p:strVal val="#ppt_x"/>
                          </p:val>
                        </p:tav>
                        <p:tav tm="100000">
                          <p:val>
                            <p:strVal val="#ppt_x"/>
                          </p:val>
                        </p:tav>
                      </p:tavLst>
                    </p:anim>
                    <p:anim calcmode="lin" valueType="num">
                      <p:cBhvr>
                        <p:cTn dur="1000" fill="hold"/>
                        <p:tgtEl>
                          <p:spTgt spid="9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NAIR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5284EB4D-B84A-4786-BE0F-2F913BB2A02A}" type="datetime1">
              <a:rPr lang="fr-FR" smtClean="0"/>
              <a:t>23/02/2026</a:t>
            </a:fld>
            <a:endParaRPr lang="fr-FR"/>
          </a:p>
        </p:txBody>
      </p:sp>
      <p:sp>
        <p:nvSpPr>
          <p:cNvPr id="4" name="Espace réservé du pied de page 3">
            <a:extLst>
              <a:ext uri="{FF2B5EF4-FFF2-40B4-BE49-F238E27FC236}">
                <a16:creationId xmlns:a16="http://schemas.microsoft.com/office/drawing/2014/main" id="{490B3B13-C0E5-1F4C-8EB9-1E81EF1FBC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grpSp>
        <p:nvGrpSpPr>
          <p:cNvPr id="31" name="Groupe 30">
            <a:extLst>
              <a:ext uri="{FF2B5EF4-FFF2-40B4-BE49-F238E27FC236}">
                <a16:creationId xmlns:a16="http://schemas.microsoft.com/office/drawing/2014/main" id="{6494AD0D-BBC0-1C49-AB00-A261C2C13715}"/>
              </a:ext>
            </a:extLst>
          </p:cNvPr>
          <p:cNvGrpSpPr/>
          <p:nvPr userDrawn="1"/>
        </p:nvGrpSpPr>
        <p:grpSpPr>
          <a:xfrm>
            <a:off x="3513055" y="1253764"/>
            <a:ext cx="5165889" cy="6542202"/>
            <a:chOff x="3513055" y="1253764"/>
            <a:chExt cx="5165889" cy="6542202"/>
          </a:xfrm>
        </p:grpSpPr>
        <p:sp>
          <p:nvSpPr>
            <p:cNvPr id="32" name="Rectangle 31">
              <a:extLst>
                <a:ext uri="{FF2B5EF4-FFF2-40B4-BE49-F238E27FC236}">
                  <a16:creationId xmlns:a16="http://schemas.microsoft.com/office/drawing/2014/main" id="{47FF80E6-132D-8E45-A02F-F9D3522CA224}"/>
                </a:ext>
              </a:extLst>
            </p:cNvPr>
            <p:cNvSpPr/>
            <p:nvPr/>
          </p:nvSpPr>
          <p:spPr>
            <a:xfrm>
              <a:off x="3513055" y="1253764"/>
              <a:ext cx="5165889" cy="6542202"/>
            </a:xfrm>
            <a:prstGeom prst="rect">
              <a:avLst/>
            </a:prstGeom>
            <a:solidFill>
              <a:schemeClr val="bg1"/>
            </a:solidFill>
            <a:ln w="25400">
              <a:solidFill>
                <a:schemeClr val="accent2"/>
              </a:solidFill>
            </a:ln>
            <a:effectLst>
              <a:outerShdw blurRad="190500" dist="88900" dir="18900000" algn="bl" rotWithShape="0">
                <a:schemeClr val="tx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33" name="Groupe 32">
              <a:extLst>
                <a:ext uri="{FF2B5EF4-FFF2-40B4-BE49-F238E27FC236}">
                  <a16:creationId xmlns:a16="http://schemas.microsoft.com/office/drawing/2014/main" id="{CA64235A-CA4B-7140-BE0C-E43D21BBA2F4}"/>
                </a:ext>
              </a:extLst>
            </p:cNvPr>
            <p:cNvGrpSpPr/>
            <p:nvPr/>
          </p:nvGrpSpPr>
          <p:grpSpPr>
            <a:xfrm>
              <a:off x="3906249" y="2041108"/>
              <a:ext cx="1919516" cy="1543265"/>
              <a:chOff x="3906249" y="2041108"/>
              <a:chExt cx="1919516" cy="1543265"/>
            </a:xfrm>
          </p:grpSpPr>
          <p:cxnSp>
            <p:nvCxnSpPr>
              <p:cNvPr id="123" name="Connecteur droit 122">
                <a:extLst>
                  <a:ext uri="{FF2B5EF4-FFF2-40B4-BE49-F238E27FC236}">
                    <a16:creationId xmlns:a16="http://schemas.microsoft.com/office/drawing/2014/main" id="{6E6DBC77-1DC4-EA4E-9D44-7B918C38A482}"/>
                  </a:ext>
                </a:extLst>
              </p:cNvPr>
              <p:cNvCxnSpPr>
                <a:cxnSpLocks/>
              </p:cNvCxnSpPr>
              <p:nvPr/>
            </p:nvCxnSpPr>
            <p:spPr>
              <a:xfrm>
                <a:off x="4431512" y="2318062"/>
                <a:ext cx="1394253"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24" name="ZoneTexte 123">
                <a:extLst>
                  <a:ext uri="{FF2B5EF4-FFF2-40B4-BE49-F238E27FC236}">
                    <a16:creationId xmlns:a16="http://schemas.microsoft.com/office/drawing/2014/main" id="{24BFDF33-A40F-F04C-8E5E-DF1F74141FF4}"/>
                  </a:ext>
                </a:extLst>
              </p:cNvPr>
              <p:cNvSpPr txBox="1"/>
              <p:nvPr/>
            </p:nvSpPr>
            <p:spPr>
              <a:xfrm>
                <a:off x="3906249" y="2041108"/>
                <a:ext cx="601055" cy="523220"/>
              </a:xfrm>
              <a:prstGeom prst="rect">
                <a:avLst/>
              </a:prstGeom>
              <a:noFill/>
              <a:ln>
                <a:noFill/>
              </a:ln>
            </p:spPr>
            <p:txBody>
              <a:bodyPr wrap="square" rtlCol="0">
                <a:spAutoFit/>
              </a:bodyPr>
              <a:lstStyle>
                <a:defPPr>
                  <a:defRPr lang="fr-FR"/>
                </a:defPPr>
                <a:lvl1pPr>
                  <a:defRPr sz="2800">
                    <a:solidFill>
                      <a:schemeClr val="accent1"/>
                    </a:solidFill>
                    <a:latin typeface="+mj-lt"/>
                  </a:defRPr>
                </a:lvl1pPr>
              </a:lstStyle>
              <a:p>
                <a:r>
                  <a:rPr lang="fr-FR" dirty="0"/>
                  <a:t>1.</a:t>
                </a:r>
              </a:p>
            </p:txBody>
          </p:sp>
          <p:grpSp>
            <p:nvGrpSpPr>
              <p:cNvPr id="125" name="Groupe 124">
                <a:extLst>
                  <a:ext uri="{FF2B5EF4-FFF2-40B4-BE49-F238E27FC236}">
                    <a16:creationId xmlns:a16="http://schemas.microsoft.com/office/drawing/2014/main" id="{AF30FF76-505E-6742-B6EC-6D23EC269234}"/>
                  </a:ext>
                </a:extLst>
              </p:cNvPr>
              <p:cNvGrpSpPr/>
              <p:nvPr/>
            </p:nvGrpSpPr>
            <p:grpSpPr>
              <a:xfrm>
                <a:off x="4431512" y="2670339"/>
                <a:ext cx="1264541" cy="914034"/>
                <a:chOff x="6748243" y="2458817"/>
                <a:chExt cx="1264541" cy="914034"/>
              </a:xfrm>
            </p:grpSpPr>
            <p:grpSp>
              <p:nvGrpSpPr>
                <p:cNvPr id="126" name="Groupe 125">
                  <a:extLst>
                    <a:ext uri="{FF2B5EF4-FFF2-40B4-BE49-F238E27FC236}">
                      <a16:creationId xmlns:a16="http://schemas.microsoft.com/office/drawing/2014/main" id="{382032D1-16B2-524F-A5EE-6863E27AE6D3}"/>
                    </a:ext>
                  </a:extLst>
                </p:cNvPr>
                <p:cNvGrpSpPr/>
                <p:nvPr/>
              </p:nvGrpSpPr>
              <p:grpSpPr>
                <a:xfrm>
                  <a:off x="6748243" y="2458817"/>
                  <a:ext cx="185844" cy="914034"/>
                  <a:chOff x="5394824" y="3116568"/>
                  <a:chExt cx="317820" cy="1563130"/>
                </a:xfrm>
              </p:grpSpPr>
              <p:sp>
                <p:nvSpPr>
                  <p:cNvPr id="131" name="Rectangle : coins arrondis 130">
                    <a:extLst>
                      <a:ext uri="{FF2B5EF4-FFF2-40B4-BE49-F238E27FC236}">
                        <a16:creationId xmlns:a16="http://schemas.microsoft.com/office/drawing/2014/main" id="{CFB73B93-B1E1-CE45-A8F7-CE604AD58842}"/>
                      </a:ext>
                    </a:extLst>
                  </p:cNvPr>
                  <p:cNvSpPr/>
                  <p:nvPr/>
                </p:nvSpPr>
                <p:spPr>
                  <a:xfrm>
                    <a:off x="5400212" y="3116568"/>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32" name="Rectangle : coins arrondis 131">
                    <a:extLst>
                      <a:ext uri="{FF2B5EF4-FFF2-40B4-BE49-F238E27FC236}">
                        <a16:creationId xmlns:a16="http://schemas.microsoft.com/office/drawing/2014/main" id="{4A482B22-D6D7-7347-AEB8-98939A05F132}"/>
                      </a:ext>
                    </a:extLst>
                  </p:cNvPr>
                  <p:cNvSpPr/>
                  <p:nvPr/>
                </p:nvSpPr>
                <p:spPr>
                  <a:xfrm>
                    <a:off x="5394824" y="3950366"/>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33" name="Rectangle : coins arrondis 132">
                    <a:extLst>
                      <a:ext uri="{FF2B5EF4-FFF2-40B4-BE49-F238E27FC236}">
                        <a16:creationId xmlns:a16="http://schemas.microsoft.com/office/drawing/2014/main" id="{D4CA3BD0-B6B0-1947-9CCF-49C342410CB9}"/>
                      </a:ext>
                    </a:extLst>
                  </p:cNvPr>
                  <p:cNvSpPr/>
                  <p:nvPr/>
                </p:nvSpPr>
                <p:spPr>
                  <a:xfrm>
                    <a:off x="5400212" y="3533467"/>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34" name="Rectangle : coins arrondis 133">
                    <a:extLst>
                      <a:ext uri="{FF2B5EF4-FFF2-40B4-BE49-F238E27FC236}">
                        <a16:creationId xmlns:a16="http://schemas.microsoft.com/office/drawing/2014/main" id="{758BFE5B-CD2E-EA47-9204-F5B5AE13BF07}"/>
                      </a:ext>
                    </a:extLst>
                  </p:cNvPr>
                  <p:cNvSpPr/>
                  <p:nvPr/>
                </p:nvSpPr>
                <p:spPr>
                  <a:xfrm>
                    <a:off x="5394824" y="4367266"/>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127" name="Connecteur droit 126">
                  <a:extLst>
                    <a:ext uri="{FF2B5EF4-FFF2-40B4-BE49-F238E27FC236}">
                      <a16:creationId xmlns:a16="http://schemas.microsoft.com/office/drawing/2014/main" id="{C25CFBEC-5D76-7147-BAB8-5435BEFEC460}"/>
                    </a:ext>
                  </a:extLst>
                </p:cNvPr>
                <p:cNvCxnSpPr>
                  <a:cxnSpLocks/>
                </p:cNvCxnSpPr>
                <p:nvPr/>
              </p:nvCxnSpPr>
              <p:spPr>
                <a:xfrm>
                  <a:off x="7061590" y="256432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F007712C-9F8F-8343-BECE-2A0479738C33}"/>
                    </a:ext>
                  </a:extLst>
                </p:cNvPr>
                <p:cNvCxnSpPr>
                  <a:cxnSpLocks/>
                </p:cNvCxnSpPr>
                <p:nvPr/>
              </p:nvCxnSpPr>
              <p:spPr>
                <a:xfrm>
                  <a:off x="7061590" y="282827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Connecteur droit 128">
                  <a:extLst>
                    <a:ext uri="{FF2B5EF4-FFF2-40B4-BE49-F238E27FC236}">
                      <a16:creationId xmlns:a16="http://schemas.microsoft.com/office/drawing/2014/main" id="{C7E5A7A7-06AF-D34B-A8C9-6BEA2716660C}"/>
                    </a:ext>
                  </a:extLst>
                </p:cNvPr>
                <p:cNvCxnSpPr>
                  <a:cxnSpLocks/>
                </p:cNvCxnSpPr>
                <p:nvPr/>
              </p:nvCxnSpPr>
              <p:spPr>
                <a:xfrm>
                  <a:off x="7061590" y="333732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Connecteur droit 129">
                  <a:extLst>
                    <a:ext uri="{FF2B5EF4-FFF2-40B4-BE49-F238E27FC236}">
                      <a16:creationId xmlns:a16="http://schemas.microsoft.com/office/drawing/2014/main" id="{EFD0B531-8D75-F341-A7A9-5F95AF6511B7}"/>
                    </a:ext>
                  </a:extLst>
                </p:cNvPr>
                <p:cNvCxnSpPr>
                  <a:cxnSpLocks/>
                </p:cNvCxnSpPr>
                <p:nvPr/>
              </p:nvCxnSpPr>
              <p:spPr>
                <a:xfrm>
                  <a:off x="7061590" y="310165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4" name="Groupe 33">
              <a:extLst>
                <a:ext uri="{FF2B5EF4-FFF2-40B4-BE49-F238E27FC236}">
                  <a16:creationId xmlns:a16="http://schemas.microsoft.com/office/drawing/2014/main" id="{CEB1D9B7-1F4B-8646-A664-A24FB174A9DD}"/>
                </a:ext>
              </a:extLst>
            </p:cNvPr>
            <p:cNvGrpSpPr/>
            <p:nvPr/>
          </p:nvGrpSpPr>
          <p:grpSpPr>
            <a:xfrm>
              <a:off x="3906249" y="4020737"/>
              <a:ext cx="1919516" cy="1543265"/>
              <a:chOff x="3906249" y="3973603"/>
              <a:chExt cx="1919516" cy="1543265"/>
            </a:xfrm>
          </p:grpSpPr>
          <p:cxnSp>
            <p:nvCxnSpPr>
              <p:cNvPr id="111" name="Connecteur droit 110">
                <a:extLst>
                  <a:ext uri="{FF2B5EF4-FFF2-40B4-BE49-F238E27FC236}">
                    <a16:creationId xmlns:a16="http://schemas.microsoft.com/office/drawing/2014/main" id="{3E7EB9F1-F782-F64A-A807-D9D453BEAD93}"/>
                  </a:ext>
                </a:extLst>
              </p:cNvPr>
              <p:cNvCxnSpPr>
                <a:cxnSpLocks/>
              </p:cNvCxnSpPr>
              <p:nvPr/>
            </p:nvCxnSpPr>
            <p:spPr>
              <a:xfrm>
                <a:off x="4431512" y="4250557"/>
                <a:ext cx="1394253"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12" name="ZoneTexte 111">
                <a:extLst>
                  <a:ext uri="{FF2B5EF4-FFF2-40B4-BE49-F238E27FC236}">
                    <a16:creationId xmlns:a16="http://schemas.microsoft.com/office/drawing/2014/main" id="{EDBB1F44-AFC6-2741-A774-A1ED2F768D84}"/>
                  </a:ext>
                </a:extLst>
              </p:cNvPr>
              <p:cNvSpPr txBox="1"/>
              <p:nvPr/>
            </p:nvSpPr>
            <p:spPr>
              <a:xfrm>
                <a:off x="3906249" y="3973603"/>
                <a:ext cx="601055" cy="523220"/>
              </a:xfrm>
              <a:prstGeom prst="rect">
                <a:avLst/>
              </a:prstGeom>
              <a:noFill/>
              <a:ln>
                <a:noFill/>
              </a:ln>
            </p:spPr>
            <p:txBody>
              <a:bodyPr wrap="square" rtlCol="0">
                <a:spAutoFit/>
              </a:bodyPr>
              <a:lstStyle>
                <a:defPPr>
                  <a:defRPr lang="fr-FR"/>
                </a:defPPr>
                <a:lvl1pPr>
                  <a:defRPr sz="2800">
                    <a:solidFill>
                      <a:schemeClr val="accent1"/>
                    </a:solidFill>
                    <a:latin typeface="+mj-lt"/>
                  </a:defRPr>
                </a:lvl1pPr>
              </a:lstStyle>
              <a:p>
                <a:r>
                  <a:rPr lang="fr-FR" dirty="0"/>
                  <a:t>2.</a:t>
                </a:r>
              </a:p>
            </p:txBody>
          </p:sp>
          <p:grpSp>
            <p:nvGrpSpPr>
              <p:cNvPr id="113" name="Groupe 112">
                <a:extLst>
                  <a:ext uri="{FF2B5EF4-FFF2-40B4-BE49-F238E27FC236}">
                    <a16:creationId xmlns:a16="http://schemas.microsoft.com/office/drawing/2014/main" id="{B178594C-65BD-924C-91AA-EF8622F202DC}"/>
                  </a:ext>
                </a:extLst>
              </p:cNvPr>
              <p:cNvGrpSpPr/>
              <p:nvPr/>
            </p:nvGrpSpPr>
            <p:grpSpPr>
              <a:xfrm>
                <a:off x="4431512" y="4602834"/>
                <a:ext cx="1264541" cy="914034"/>
                <a:chOff x="6748243" y="2458817"/>
                <a:chExt cx="1264541" cy="914034"/>
              </a:xfrm>
            </p:grpSpPr>
            <p:grpSp>
              <p:nvGrpSpPr>
                <p:cNvPr id="114" name="Groupe 113">
                  <a:extLst>
                    <a:ext uri="{FF2B5EF4-FFF2-40B4-BE49-F238E27FC236}">
                      <a16:creationId xmlns:a16="http://schemas.microsoft.com/office/drawing/2014/main" id="{DEB3C734-A359-0D49-A0C4-38BAA902D06A}"/>
                    </a:ext>
                  </a:extLst>
                </p:cNvPr>
                <p:cNvGrpSpPr/>
                <p:nvPr/>
              </p:nvGrpSpPr>
              <p:grpSpPr>
                <a:xfrm>
                  <a:off x="6748243" y="2458817"/>
                  <a:ext cx="185844" cy="914034"/>
                  <a:chOff x="5394824" y="3116568"/>
                  <a:chExt cx="317820" cy="1563130"/>
                </a:xfrm>
              </p:grpSpPr>
              <p:sp>
                <p:nvSpPr>
                  <p:cNvPr id="119" name="Rectangle : coins arrondis 118">
                    <a:extLst>
                      <a:ext uri="{FF2B5EF4-FFF2-40B4-BE49-F238E27FC236}">
                        <a16:creationId xmlns:a16="http://schemas.microsoft.com/office/drawing/2014/main" id="{BF6B2E24-9E4D-C24B-A5A3-C9DA58C05905}"/>
                      </a:ext>
                    </a:extLst>
                  </p:cNvPr>
                  <p:cNvSpPr/>
                  <p:nvPr/>
                </p:nvSpPr>
                <p:spPr>
                  <a:xfrm>
                    <a:off x="5400212" y="3116568"/>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0" name="Rectangle : coins arrondis 119">
                    <a:extLst>
                      <a:ext uri="{FF2B5EF4-FFF2-40B4-BE49-F238E27FC236}">
                        <a16:creationId xmlns:a16="http://schemas.microsoft.com/office/drawing/2014/main" id="{4BFA25F7-7C64-4B44-A43F-572BAF8E4D17}"/>
                      </a:ext>
                    </a:extLst>
                  </p:cNvPr>
                  <p:cNvSpPr/>
                  <p:nvPr/>
                </p:nvSpPr>
                <p:spPr>
                  <a:xfrm>
                    <a:off x="5394824" y="3950366"/>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1" name="Rectangle : coins arrondis 120">
                    <a:extLst>
                      <a:ext uri="{FF2B5EF4-FFF2-40B4-BE49-F238E27FC236}">
                        <a16:creationId xmlns:a16="http://schemas.microsoft.com/office/drawing/2014/main" id="{7BE10D01-7777-6B43-9347-C27C4B445C86}"/>
                      </a:ext>
                    </a:extLst>
                  </p:cNvPr>
                  <p:cNvSpPr/>
                  <p:nvPr/>
                </p:nvSpPr>
                <p:spPr>
                  <a:xfrm>
                    <a:off x="5400212" y="3533467"/>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2" name="Rectangle : coins arrondis 121">
                    <a:extLst>
                      <a:ext uri="{FF2B5EF4-FFF2-40B4-BE49-F238E27FC236}">
                        <a16:creationId xmlns:a16="http://schemas.microsoft.com/office/drawing/2014/main" id="{24EE7643-DF98-BC45-8D3B-E13350AB44AE}"/>
                      </a:ext>
                    </a:extLst>
                  </p:cNvPr>
                  <p:cNvSpPr/>
                  <p:nvPr/>
                </p:nvSpPr>
                <p:spPr>
                  <a:xfrm>
                    <a:off x="5394824" y="4367266"/>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115" name="Connecteur droit 114">
                  <a:extLst>
                    <a:ext uri="{FF2B5EF4-FFF2-40B4-BE49-F238E27FC236}">
                      <a16:creationId xmlns:a16="http://schemas.microsoft.com/office/drawing/2014/main" id="{BC16A8A4-DFD6-BF42-9EC3-0E0510014751}"/>
                    </a:ext>
                  </a:extLst>
                </p:cNvPr>
                <p:cNvCxnSpPr>
                  <a:cxnSpLocks/>
                </p:cNvCxnSpPr>
                <p:nvPr/>
              </p:nvCxnSpPr>
              <p:spPr>
                <a:xfrm>
                  <a:off x="7061590" y="256432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Connecteur droit 115">
                  <a:extLst>
                    <a:ext uri="{FF2B5EF4-FFF2-40B4-BE49-F238E27FC236}">
                      <a16:creationId xmlns:a16="http://schemas.microsoft.com/office/drawing/2014/main" id="{B90AE9F4-91F3-5940-B1E0-26AC15921534}"/>
                    </a:ext>
                  </a:extLst>
                </p:cNvPr>
                <p:cNvCxnSpPr>
                  <a:cxnSpLocks/>
                </p:cNvCxnSpPr>
                <p:nvPr/>
              </p:nvCxnSpPr>
              <p:spPr>
                <a:xfrm>
                  <a:off x="7061590" y="282827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7" name="Connecteur droit 116">
                  <a:extLst>
                    <a:ext uri="{FF2B5EF4-FFF2-40B4-BE49-F238E27FC236}">
                      <a16:creationId xmlns:a16="http://schemas.microsoft.com/office/drawing/2014/main" id="{60A622C1-3B62-C041-881C-8450E57A2D81}"/>
                    </a:ext>
                  </a:extLst>
                </p:cNvPr>
                <p:cNvCxnSpPr>
                  <a:cxnSpLocks/>
                </p:cNvCxnSpPr>
                <p:nvPr/>
              </p:nvCxnSpPr>
              <p:spPr>
                <a:xfrm>
                  <a:off x="7061590" y="333732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8" name="Connecteur droit 117">
                  <a:extLst>
                    <a:ext uri="{FF2B5EF4-FFF2-40B4-BE49-F238E27FC236}">
                      <a16:creationId xmlns:a16="http://schemas.microsoft.com/office/drawing/2014/main" id="{EB1DA40B-06E7-6E43-BBA1-D61D0AB135C9}"/>
                    </a:ext>
                  </a:extLst>
                </p:cNvPr>
                <p:cNvCxnSpPr>
                  <a:cxnSpLocks/>
                </p:cNvCxnSpPr>
                <p:nvPr/>
              </p:nvCxnSpPr>
              <p:spPr>
                <a:xfrm>
                  <a:off x="7061590" y="310165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5" name="Groupe 34">
              <a:extLst>
                <a:ext uri="{FF2B5EF4-FFF2-40B4-BE49-F238E27FC236}">
                  <a16:creationId xmlns:a16="http://schemas.microsoft.com/office/drawing/2014/main" id="{6A86EE50-92E1-8A46-86BD-4B95D5ED123A}"/>
                </a:ext>
              </a:extLst>
            </p:cNvPr>
            <p:cNvGrpSpPr/>
            <p:nvPr/>
          </p:nvGrpSpPr>
          <p:grpSpPr>
            <a:xfrm>
              <a:off x="6253524" y="2041108"/>
              <a:ext cx="1919516" cy="1543265"/>
              <a:chOff x="6253524" y="2041108"/>
              <a:chExt cx="1919516" cy="1543265"/>
            </a:xfrm>
          </p:grpSpPr>
          <p:cxnSp>
            <p:nvCxnSpPr>
              <p:cNvPr id="98" name="Connecteur droit 97">
                <a:extLst>
                  <a:ext uri="{FF2B5EF4-FFF2-40B4-BE49-F238E27FC236}">
                    <a16:creationId xmlns:a16="http://schemas.microsoft.com/office/drawing/2014/main" id="{DDC2771B-7C51-FB43-8473-A593AF61F1C2}"/>
                  </a:ext>
                </a:extLst>
              </p:cNvPr>
              <p:cNvCxnSpPr>
                <a:cxnSpLocks/>
              </p:cNvCxnSpPr>
              <p:nvPr/>
            </p:nvCxnSpPr>
            <p:spPr>
              <a:xfrm>
                <a:off x="6778787" y="2318062"/>
                <a:ext cx="1394253"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ZoneTexte 98">
                <a:extLst>
                  <a:ext uri="{FF2B5EF4-FFF2-40B4-BE49-F238E27FC236}">
                    <a16:creationId xmlns:a16="http://schemas.microsoft.com/office/drawing/2014/main" id="{5A3447F7-5BA4-DD4B-BC8A-90718448A722}"/>
                  </a:ext>
                </a:extLst>
              </p:cNvPr>
              <p:cNvSpPr txBox="1"/>
              <p:nvPr/>
            </p:nvSpPr>
            <p:spPr>
              <a:xfrm>
                <a:off x="6253524" y="2041108"/>
                <a:ext cx="601055" cy="523220"/>
              </a:xfrm>
              <a:prstGeom prst="rect">
                <a:avLst/>
              </a:prstGeom>
              <a:noFill/>
              <a:ln>
                <a:noFill/>
              </a:ln>
            </p:spPr>
            <p:txBody>
              <a:bodyPr wrap="square" rtlCol="0">
                <a:spAutoFit/>
              </a:bodyPr>
              <a:lstStyle/>
              <a:p>
                <a:r>
                  <a:rPr lang="fr-FR" sz="2800" dirty="0">
                    <a:solidFill>
                      <a:schemeClr val="accent1"/>
                    </a:solidFill>
                    <a:latin typeface="+mj-lt"/>
                  </a:rPr>
                  <a:t>4.</a:t>
                </a:r>
              </a:p>
            </p:txBody>
          </p:sp>
          <p:grpSp>
            <p:nvGrpSpPr>
              <p:cNvPr id="100" name="Groupe 99">
                <a:extLst>
                  <a:ext uri="{FF2B5EF4-FFF2-40B4-BE49-F238E27FC236}">
                    <a16:creationId xmlns:a16="http://schemas.microsoft.com/office/drawing/2014/main" id="{1E76D39F-DA3A-8D42-AA23-A598E3947A41}"/>
                  </a:ext>
                </a:extLst>
              </p:cNvPr>
              <p:cNvGrpSpPr/>
              <p:nvPr/>
            </p:nvGrpSpPr>
            <p:grpSpPr>
              <a:xfrm>
                <a:off x="6778787" y="2670339"/>
                <a:ext cx="1264541" cy="914034"/>
                <a:chOff x="6748243" y="2458817"/>
                <a:chExt cx="1264541" cy="914034"/>
              </a:xfrm>
            </p:grpSpPr>
            <p:grpSp>
              <p:nvGrpSpPr>
                <p:cNvPr id="101" name="Groupe 100">
                  <a:extLst>
                    <a:ext uri="{FF2B5EF4-FFF2-40B4-BE49-F238E27FC236}">
                      <a16:creationId xmlns:a16="http://schemas.microsoft.com/office/drawing/2014/main" id="{3A263AA2-3C9F-6C4A-81A6-6DC4C7CB2FAA}"/>
                    </a:ext>
                  </a:extLst>
                </p:cNvPr>
                <p:cNvGrpSpPr/>
                <p:nvPr/>
              </p:nvGrpSpPr>
              <p:grpSpPr>
                <a:xfrm>
                  <a:off x="6748243" y="2458817"/>
                  <a:ext cx="185844" cy="914034"/>
                  <a:chOff x="5394824" y="3116568"/>
                  <a:chExt cx="317820" cy="1563130"/>
                </a:xfrm>
              </p:grpSpPr>
              <p:sp>
                <p:nvSpPr>
                  <p:cNvPr id="106" name="Rectangle : coins arrondis 105">
                    <a:extLst>
                      <a:ext uri="{FF2B5EF4-FFF2-40B4-BE49-F238E27FC236}">
                        <a16:creationId xmlns:a16="http://schemas.microsoft.com/office/drawing/2014/main" id="{7F02602D-BA73-F043-B965-FFBC8E1742A2}"/>
                      </a:ext>
                    </a:extLst>
                  </p:cNvPr>
                  <p:cNvSpPr/>
                  <p:nvPr/>
                </p:nvSpPr>
                <p:spPr>
                  <a:xfrm>
                    <a:off x="5400212" y="3116568"/>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07" name="Rectangle : coins arrondis 106">
                    <a:extLst>
                      <a:ext uri="{FF2B5EF4-FFF2-40B4-BE49-F238E27FC236}">
                        <a16:creationId xmlns:a16="http://schemas.microsoft.com/office/drawing/2014/main" id="{2727D849-03AE-3940-9987-A2EB39B05EDB}"/>
                      </a:ext>
                    </a:extLst>
                  </p:cNvPr>
                  <p:cNvSpPr/>
                  <p:nvPr/>
                </p:nvSpPr>
                <p:spPr>
                  <a:xfrm>
                    <a:off x="5394824" y="3950366"/>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09" name="Rectangle : coins arrondis 108">
                    <a:extLst>
                      <a:ext uri="{FF2B5EF4-FFF2-40B4-BE49-F238E27FC236}">
                        <a16:creationId xmlns:a16="http://schemas.microsoft.com/office/drawing/2014/main" id="{50829283-B41E-3F4B-9ED2-5D6BDAEC33B8}"/>
                      </a:ext>
                    </a:extLst>
                  </p:cNvPr>
                  <p:cNvSpPr/>
                  <p:nvPr/>
                </p:nvSpPr>
                <p:spPr>
                  <a:xfrm>
                    <a:off x="5400212" y="3533467"/>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0" name="Rectangle : coins arrondis 109">
                    <a:extLst>
                      <a:ext uri="{FF2B5EF4-FFF2-40B4-BE49-F238E27FC236}">
                        <a16:creationId xmlns:a16="http://schemas.microsoft.com/office/drawing/2014/main" id="{DF69B69D-61AC-6940-A328-40A9B7FD4FFB}"/>
                      </a:ext>
                    </a:extLst>
                  </p:cNvPr>
                  <p:cNvSpPr/>
                  <p:nvPr/>
                </p:nvSpPr>
                <p:spPr>
                  <a:xfrm>
                    <a:off x="5394824" y="4367266"/>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102" name="Connecteur droit 101">
                  <a:extLst>
                    <a:ext uri="{FF2B5EF4-FFF2-40B4-BE49-F238E27FC236}">
                      <a16:creationId xmlns:a16="http://schemas.microsoft.com/office/drawing/2014/main" id="{9A1DDD45-C33B-684F-9471-7061804F7172}"/>
                    </a:ext>
                  </a:extLst>
                </p:cNvPr>
                <p:cNvCxnSpPr>
                  <a:cxnSpLocks/>
                </p:cNvCxnSpPr>
                <p:nvPr/>
              </p:nvCxnSpPr>
              <p:spPr>
                <a:xfrm>
                  <a:off x="7061590" y="256432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2F3BBD2A-AA89-C34B-A8E2-C46B4859DFF3}"/>
                    </a:ext>
                  </a:extLst>
                </p:cNvPr>
                <p:cNvCxnSpPr>
                  <a:cxnSpLocks/>
                </p:cNvCxnSpPr>
                <p:nvPr/>
              </p:nvCxnSpPr>
              <p:spPr>
                <a:xfrm>
                  <a:off x="7061590" y="282827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B59266D8-A27A-154A-8AAF-55D50CA68703}"/>
                    </a:ext>
                  </a:extLst>
                </p:cNvPr>
                <p:cNvCxnSpPr>
                  <a:cxnSpLocks/>
                </p:cNvCxnSpPr>
                <p:nvPr/>
              </p:nvCxnSpPr>
              <p:spPr>
                <a:xfrm>
                  <a:off x="7061590" y="333732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5" name="Connecteur droit 104">
                  <a:extLst>
                    <a:ext uri="{FF2B5EF4-FFF2-40B4-BE49-F238E27FC236}">
                      <a16:creationId xmlns:a16="http://schemas.microsoft.com/office/drawing/2014/main" id="{F803F0CC-EAA8-2841-9C50-DD7472F5C1D1}"/>
                    </a:ext>
                  </a:extLst>
                </p:cNvPr>
                <p:cNvCxnSpPr>
                  <a:cxnSpLocks/>
                </p:cNvCxnSpPr>
                <p:nvPr/>
              </p:nvCxnSpPr>
              <p:spPr>
                <a:xfrm>
                  <a:off x="7061590" y="310165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6" name="Groupe 35">
              <a:extLst>
                <a:ext uri="{FF2B5EF4-FFF2-40B4-BE49-F238E27FC236}">
                  <a16:creationId xmlns:a16="http://schemas.microsoft.com/office/drawing/2014/main" id="{8A3B97F4-DAF5-274F-A688-0A5BD38FD1ED}"/>
                </a:ext>
              </a:extLst>
            </p:cNvPr>
            <p:cNvGrpSpPr/>
            <p:nvPr/>
          </p:nvGrpSpPr>
          <p:grpSpPr>
            <a:xfrm>
              <a:off x="6253524" y="4020737"/>
              <a:ext cx="1919516" cy="1543265"/>
              <a:chOff x="6253524" y="3973603"/>
              <a:chExt cx="1919516" cy="1543265"/>
            </a:xfrm>
          </p:grpSpPr>
          <p:cxnSp>
            <p:nvCxnSpPr>
              <p:cNvPr id="86" name="Connecteur droit 85">
                <a:extLst>
                  <a:ext uri="{FF2B5EF4-FFF2-40B4-BE49-F238E27FC236}">
                    <a16:creationId xmlns:a16="http://schemas.microsoft.com/office/drawing/2014/main" id="{F8BA0858-5B32-6449-A869-E0FF03E53D95}"/>
                  </a:ext>
                </a:extLst>
              </p:cNvPr>
              <p:cNvCxnSpPr>
                <a:cxnSpLocks/>
              </p:cNvCxnSpPr>
              <p:nvPr/>
            </p:nvCxnSpPr>
            <p:spPr>
              <a:xfrm>
                <a:off x="6778787" y="4250557"/>
                <a:ext cx="1394253"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ZoneTexte 86">
                <a:extLst>
                  <a:ext uri="{FF2B5EF4-FFF2-40B4-BE49-F238E27FC236}">
                    <a16:creationId xmlns:a16="http://schemas.microsoft.com/office/drawing/2014/main" id="{0F5C77A5-C7C6-F141-8F2A-354AA09C58CF}"/>
                  </a:ext>
                </a:extLst>
              </p:cNvPr>
              <p:cNvSpPr txBox="1"/>
              <p:nvPr/>
            </p:nvSpPr>
            <p:spPr>
              <a:xfrm>
                <a:off x="6253524" y="3973603"/>
                <a:ext cx="601055" cy="523220"/>
              </a:xfrm>
              <a:prstGeom prst="rect">
                <a:avLst/>
              </a:prstGeom>
              <a:noFill/>
              <a:ln>
                <a:noFill/>
              </a:ln>
            </p:spPr>
            <p:txBody>
              <a:bodyPr wrap="square" rtlCol="0">
                <a:spAutoFit/>
              </a:bodyPr>
              <a:lstStyle>
                <a:defPPr>
                  <a:defRPr lang="fr-FR"/>
                </a:defPPr>
                <a:lvl1pPr>
                  <a:defRPr sz="2800">
                    <a:solidFill>
                      <a:schemeClr val="accent1"/>
                    </a:solidFill>
                    <a:latin typeface="+mj-lt"/>
                  </a:defRPr>
                </a:lvl1pPr>
              </a:lstStyle>
              <a:p>
                <a:r>
                  <a:rPr lang="fr-FR" dirty="0"/>
                  <a:t>5.</a:t>
                </a:r>
              </a:p>
            </p:txBody>
          </p:sp>
          <p:grpSp>
            <p:nvGrpSpPr>
              <p:cNvPr id="88" name="Groupe 87">
                <a:extLst>
                  <a:ext uri="{FF2B5EF4-FFF2-40B4-BE49-F238E27FC236}">
                    <a16:creationId xmlns:a16="http://schemas.microsoft.com/office/drawing/2014/main" id="{44321823-AE9D-4841-9D02-17A3D1538EF8}"/>
                  </a:ext>
                </a:extLst>
              </p:cNvPr>
              <p:cNvGrpSpPr/>
              <p:nvPr/>
            </p:nvGrpSpPr>
            <p:grpSpPr>
              <a:xfrm>
                <a:off x="6778787" y="4602834"/>
                <a:ext cx="1264541" cy="914034"/>
                <a:chOff x="6748243" y="2458817"/>
                <a:chExt cx="1264541" cy="914034"/>
              </a:xfrm>
            </p:grpSpPr>
            <p:grpSp>
              <p:nvGrpSpPr>
                <p:cNvPr id="89" name="Groupe 88">
                  <a:extLst>
                    <a:ext uri="{FF2B5EF4-FFF2-40B4-BE49-F238E27FC236}">
                      <a16:creationId xmlns:a16="http://schemas.microsoft.com/office/drawing/2014/main" id="{5480F875-78D2-934F-89BF-941B1C9C9AA1}"/>
                    </a:ext>
                  </a:extLst>
                </p:cNvPr>
                <p:cNvGrpSpPr/>
                <p:nvPr/>
              </p:nvGrpSpPr>
              <p:grpSpPr>
                <a:xfrm>
                  <a:off x="6748243" y="2458817"/>
                  <a:ext cx="185844" cy="914034"/>
                  <a:chOff x="5394824" y="3116568"/>
                  <a:chExt cx="317820" cy="1563130"/>
                </a:xfrm>
              </p:grpSpPr>
              <p:sp>
                <p:nvSpPr>
                  <p:cNvPr id="94" name="Rectangle : coins arrondis 93">
                    <a:extLst>
                      <a:ext uri="{FF2B5EF4-FFF2-40B4-BE49-F238E27FC236}">
                        <a16:creationId xmlns:a16="http://schemas.microsoft.com/office/drawing/2014/main" id="{3ED70E9F-41B9-244B-9E3A-4F273C79683B}"/>
                      </a:ext>
                    </a:extLst>
                  </p:cNvPr>
                  <p:cNvSpPr/>
                  <p:nvPr/>
                </p:nvSpPr>
                <p:spPr>
                  <a:xfrm>
                    <a:off x="5400212" y="3116568"/>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95" name="Rectangle : coins arrondis 94">
                    <a:extLst>
                      <a:ext uri="{FF2B5EF4-FFF2-40B4-BE49-F238E27FC236}">
                        <a16:creationId xmlns:a16="http://schemas.microsoft.com/office/drawing/2014/main" id="{EEC0B609-AC9C-524C-AD32-40EAF72E8DEE}"/>
                      </a:ext>
                    </a:extLst>
                  </p:cNvPr>
                  <p:cNvSpPr/>
                  <p:nvPr/>
                </p:nvSpPr>
                <p:spPr>
                  <a:xfrm>
                    <a:off x="5394824" y="3950366"/>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96" name="Rectangle : coins arrondis 95">
                    <a:extLst>
                      <a:ext uri="{FF2B5EF4-FFF2-40B4-BE49-F238E27FC236}">
                        <a16:creationId xmlns:a16="http://schemas.microsoft.com/office/drawing/2014/main" id="{B31B9401-4C4F-EA46-AA97-9D29F6737250}"/>
                      </a:ext>
                    </a:extLst>
                  </p:cNvPr>
                  <p:cNvSpPr/>
                  <p:nvPr/>
                </p:nvSpPr>
                <p:spPr>
                  <a:xfrm>
                    <a:off x="5400212" y="3533467"/>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97" name="Rectangle : coins arrondis 96">
                    <a:extLst>
                      <a:ext uri="{FF2B5EF4-FFF2-40B4-BE49-F238E27FC236}">
                        <a16:creationId xmlns:a16="http://schemas.microsoft.com/office/drawing/2014/main" id="{7C73D150-F6DC-1D40-A920-3867C449B81E}"/>
                      </a:ext>
                    </a:extLst>
                  </p:cNvPr>
                  <p:cNvSpPr/>
                  <p:nvPr/>
                </p:nvSpPr>
                <p:spPr>
                  <a:xfrm>
                    <a:off x="5394824" y="4367266"/>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90" name="Connecteur droit 89">
                  <a:extLst>
                    <a:ext uri="{FF2B5EF4-FFF2-40B4-BE49-F238E27FC236}">
                      <a16:creationId xmlns:a16="http://schemas.microsoft.com/office/drawing/2014/main" id="{BAE7AD12-710B-BF4A-B5A6-08055FFED3E4}"/>
                    </a:ext>
                  </a:extLst>
                </p:cNvPr>
                <p:cNvCxnSpPr>
                  <a:cxnSpLocks/>
                </p:cNvCxnSpPr>
                <p:nvPr/>
              </p:nvCxnSpPr>
              <p:spPr>
                <a:xfrm>
                  <a:off x="7061590" y="256432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A6B00D4A-9A29-4042-9AFB-6CA1DE480A36}"/>
                    </a:ext>
                  </a:extLst>
                </p:cNvPr>
                <p:cNvCxnSpPr>
                  <a:cxnSpLocks/>
                </p:cNvCxnSpPr>
                <p:nvPr/>
              </p:nvCxnSpPr>
              <p:spPr>
                <a:xfrm>
                  <a:off x="7061590" y="282827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Connecteur droit 91">
                  <a:extLst>
                    <a:ext uri="{FF2B5EF4-FFF2-40B4-BE49-F238E27FC236}">
                      <a16:creationId xmlns:a16="http://schemas.microsoft.com/office/drawing/2014/main" id="{3D6A1F4D-636E-2342-94D2-1321697D8AC3}"/>
                    </a:ext>
                  </a:extLst>
                </p:cNvPr>
                <p:cNvCxnSpPr>
                  <a:cxnSpLocks/>
                </p:cNvCxnSpPr>
                <p:nvPr/>
              </p:nvCxnSpPr>
              <p:spPr>
                <a:xfrm>
                  <a:off x="7061590" y="333732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Connecteur droit 92">
                  <a:extLst>
                    <a:ext uri="{FF2B5EF4-FFF2-40B4-BE49-F238E27FC236}">
                      <a16:creationId xmlns:a16="http://schemas.microsoft.com/office/drawing/2014/main" id="{9282537C-1267-DD45-AC7C-F66D0234EBCC}"/>
                    </a:ext>
                  </a:extLst>
                </p:cNvPr>
                <p:cNvCxnSpPr>
                  <a:cxnSpLocks/>
                </p:cNvCxnSpPr>
                <p:nvPr/>
              </p:nvCxnSpPr>
              <p:spPr>
                <a:xfrm>
                  <a:off x="7061590" y="310165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7" name="Groupe 36">
              <a:extLst>
                <a:ext uri="{FF2B5EF4-FFF2-40B4-BE49-F238E27FC236}">
                  <a16:creationId xmlns:a16="http://schemas.microsoft.com/office/drawing/2014/main" id="{DA62AFE6-202C-5547-9C2B-C4008F65770E}"/>
                </a:ext>
              </a:extLst>
            </p:cNvPr>
            <p:cNvGrpSpPr/>
            <p:nvPr/>
          </p:nvGrpSpPr>
          <p:grpSpPr>
            <a:xfrm>
              <a:off x="3906249" y="6000366"/>
              <a:ext cx="1919516" cy="1543265"/>
              <a:chOff x="3906249" y="6000366"/>
              <a:chExt cx="1919516" cy="1543265"/>
            </a:xfrm>
          </p:grpSpPr>
          <p:cxnSp>
            <p:nvCxnSpPr>
              <p:cNvPr id="74" name="Connecteur droit 73">
                <a:extLst>
                  <a:ext uri="{FF2B5EF4-FFF2-40B4-BE49-F238E27FC236}">
                    <a16:creationId xmlns:a16="http://schemas.microsoft.com/office/drawing/2014/main" id="{45868245-D85A-DF46-B8EE-1DBB24F9B1E0}"/>
                  </a:ext>
                </a:extLst>
              </p:cNvPr>
              <p:cNvCxnSpPr>
                <a:cxnSpLocks/>
              </p:cNvCxnSpPr>
              <p:nvPr/>
            </p:nvCxnSpPr>
            <p:spPr>
              <a:xfrm>
                <a:off x="4431512" y="6277320"/>
                <a:ext cx="1394253"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75" name="ZoneTexte 74">
                <a:extLst>
                  <a:ext uri="{FF2B5EF4-FFF2-40B4-BE49-F238E27FC236}">
                    <a16:creationId xmlns:a16="http://schemas.microsoft.com/office/drawing/2014/main" id="{071BBF61-6752-6642-A478-232AC766C484}"/>
                  </a:ext>
                </a:extLst>
              </p:cNvPr>
              <p:cNvSpPr txBox="1"/>
              <p:nvPr/>
            </p:nvSpPr>
            <p:spPr>
              <a:xfrm>
                <a:off x="3906249" y="6000366"/>
                <a:ext cx="601055" cy="523220"/>
              </a:xfrm>
              <a:prstGeom prst="rect">
                <a:avLst/>
              </a:prstGeom>
              <a:noFill/>
              <a:ln>
                <a:noFill/>
              </a:ln>
            </p:spPr>
            <p:txBody>
              <a:bodyPr wrap="square" rtlCol="0">
                <a:spAutoFit/>
              </a:bodyPr>
              <a:lstStyle>
                <a:defPPr>
                  <a:defRPr lang="fr-FR"/>
                </a:defPPr>
                <a:lvl1pPr>
                  <a:defRPr sz="2800">
                    <a:solidFill>
                      <a:schemeClr val="accent1"/>
                    </a:solidFill>
                    <a:latin typeface="+mj-lt"/>
                  </a:defRPr>
                </a:lvl1pPr>
              </a:lstStyle>
              <a:p>
                <a:r>
                  <a:rPr lang="fr-FR" dirty="0"/>
                  <a:t>3.</a:t>
                </a:r>
              </a:p>
            </p:txBody>
          </p:sp>
          <p:grpSp>
            <p:nvGrpSpPr>
              <p:cNvPr id="76" name="Groupe 75">
                <a:extLst>
                  <a:ext uri="{FF2B5EF4-FFF2-40B4-BE49-F238E27FC236}">
                    <a16:creationId xmlns:a16="http://schemas.microsoft.com/office/drawing/2014/main" id="{289FFC9B-ACEF-AE42-A948-104DF8F4603C}"/>
                  </a:ext>
                </a:extLst>
              </p:cNvPr>
              <p:cNvGrpSpPr/>
              <p:nvPr/>
            </p:nvGrpSpPr>
            <p:grpSpPr>
              <a:xfrm>
                <a:off x="4431512" y="6629597"/>
                <a:ext cx="1264541" cy="914034"/>
                <a:chOff x="6748243" y="2458817"/>
                <a:chExt cx="1264541" cy="914034"/>
              </a:xfrm>
            </p:grpSpPr>
            <p:grpSp>
              <p:nvGrpSpPr>
                <p:cNvPr id="77" name="Groupe 76">
                  <a:extLst>
                    <a:ext uri="{FF2B5EF4-FFF2-40B4-BE49-F238E27FC236}">
                      <a16:creationId xmlns:a16="http://schemas.microsoft.com/office/drawing/2014/main" id="{D1E74187-F997-CB4A-BB43-F2A57F48210A}"/>
                    </a:ext>
                  </a:extLst>
                </p:cNvPr>
                <p:cNvGrpSpPr/>
                <p:nvPr/>
              </p:nvGrpSpPr>
              <p:grpSpPr>
                <a:xfrm>
                  <a:off x="6748243" y="2458817"/>
                  <a:ext cx="185844" cy="914034"/>
                  <a:chOff x="5394824" y="3116568"/>
                  <a:chExt cx="317820" cy="1563130"/>
                </a:xfrm>
              </p:grpSpPr>
              <p:sp>
                <p:nvSpPr>
                  <p:cNvPr id="82" name="Rectangle : coins arrondis 81">
                    <a:extLst>
                      <a:ext uri="{FF2B5EF4-FFF2-40B4-BE49-F238E27FC236}">
                        <a16:creationId xmlns:a16="http://schemas.microsoft.com/office/drawing/2014/main" id="{10266F33-3A9D-604C-8D6E-1768FEC49782}"/>
                      </a:ext>
                    </a:extLst>
                  </p:cNvPr>
                  <p:cNvSpPr/>
                  <p:nvPr/>
                </p:nvSpPr>
                <p:spPr>
                  <a:xfrm>
                    <a:off x="5400212" y="3116568"/>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3" name="Rectangle : coins arrondis 82">
                    <a:extLst>
                      <a:ext uri="{FF2B5EF4-FFF2-40B4-BE49-F238E27FC236}">
                        <a16:creationId xmlns:a16="http://schemas.microsoft.com/office/drawing/2014/main" id="{DD23FFD6-3BD7-7848-A097-C995DCA4EEF7}"/>
                      </a:ext>
                    </a:extLst>
                  </p:cNvPr>
                  <p:cNvSpPr/>
                  <p:nvPr/>
                </p:nvSpPr>
                <p:spPr>
                  <a:xfrm>
                    <a:off x="5394824" y="3950366"/>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4" name="Rectangle : coins arrondis 83">
                    <a:extLst>
                      <a:ext uri="{FF2B5EF4-FFF2-40B4-BE49-F238E27FC236}">
                        <a16:creationId xmlns:a16="http://schemas.microsoft.com/office/drawing/2014/main" id="{B8FD57B1-C77B-B44F-9311-CF4D5C5BFB73}"/>
                      </a:ext>
                    </a:extLst>
                  </p:cNvPr>
                  <p:cNvSpPr/>
                  <p:nvPr/>
                </p:nvSpPr>
                <p:spPr>
                  <a:xfrm>
                    <a:off x="5400212" y="3533467"/>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85" name="Rectangle : coins arrondis 84">
                    <a:extLst>
                      <a:ext uri="{FF2B5EF4-FFF2-40B4-BE49-F238E27FC236}">
                        <a16:creationId xmlns:a16="http://schemas.microsoft.com/office/drawing/2014/main" id="{4CF04B2C-DC17-A147-9E83-31B6FC206D3E}"/>
                      </a:ext>
                    </a:extLst>
                  </p:cNvPr>
                  <p:cNvSpPr/>
                  <p:nvPr/>
                </p:nvSpPr>
                <p:spPr>
                  <a:xfrm>
                    <a:off x="5394824" y="4367266"/>
                    <a:ext cx="312432" cy="312432"/>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78" name="Connecteur droit 77">
                  <a:extLst>
                    <a:ext uri="{FF2B5EF4-FFF2-40B4-BE49-F238E27FC236}">
                      <a16:creationId xmlns:a16="http://schemas.microsoft.com/office/drawing/2014/main" id="{CF50E353-BEE1-8B41-A318-FA963CB3A557}"/>
                    </a:ext>
                  </a:extLst>
                </p:cNvPr>
                <p:cNvCxnSpPr>
                  <a:cxnSpLocks/>
                </p:cNvCxnSpPr>
                <p:nvPr/>
              </p:nvCxnSpPr>
              <p:spPr>
                <a:xfrm>
                  <a:off x="7061590" y="256432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9963AE16-E4E0-3B43-9F00-E28EF5E14263}"/>
                    </a:ext>
                  </a:extLst>
                </p:cNvPr>
                <p:cNvCxnSpPr>
                  <a:cxnSpLocks/>
                </p:cNvCxnSpPr>
                <p:nvPr/>
              </p:nvCxnSpPr>
              <p:spPr>
                <a:xfrm>
                  <a:off x="7061590" y="282827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6B16637C-7532-A547-9587-75536FF47C31}"/>
                    </a:ext>
                  </a:extLst>
                </p:cNvPr>
                <p:cNvCxnSpPr>
                  <a:cxnSpLocks/>
                </p:cNvCxnSpPr>
                <p:nvPr/>
              </p:nvCxnSpPr>
              <p:spPr>
                <a:xfrm>
                  <a:off x="7061590" y="333732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EEA9EE82-ADA1-564B-82DF-F695810B4441}"/>
                    </a:ext>
                  </a:extLst>
                </p:cNvPr>
                <p:cNvCxnSpPr>
                  <a:cxnSpLocks/>
                </p:cNvCxnSpPr>
                <p:nvPr/>
              </p:nvCxnSpPr>
              <p:spPr>
                <a:xfrm>
                  <a:off x="7061590" y="310165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38" name="Groupe 37">
              <a:extLst>
                <a:ext uri="{FF2B5EF4-FFF2-40B4-BE49-F238E27FC236}">
                  <a16:creationId xmlns:a16="http://schemas.microsoft.com/office/drawing/2014/main" id="{0D126B81-9C20-E34B-B770-857646D24214}"/>
                </a:ext>
              </a:extLst>
            </p:cNvPr>
            <p:cNvGrpSpPr/>
            <p:nvPr/>
          </p:nvGrpSpPr>
          <p:grpSpPr>
            <a:xfrm>
              <a:off x="6253524" y="6000366"/>
              <a:ext cx="1919516" cy="1543265"/>
              <a:chOff x="3906249" y="6000366"/>
              <a:chExt cx="1919516" cy="1543265"/>
            </a:xfrm>
          </p:grpSpPr>
          <p:cxnSp>
            <p:nvCxnSpPr>
              <p:cNvPr id="39" name="Connecteur droit 38">
                <a:extLst>
                  <a:ext uri="{FF2B5EF4-FFF2-40B4-BE49-F238E27FC236}">
                    <a16:creationId xmlns:a16="http://schemas.microsoft.com/office/drawing/2014/main" id="{6442CC83-A171-7445-90D3-9CE69E613EFE}"/>
                  </a:ext>
                </a:extLst>
              </p:cNvPr>
              <p:cNvCxnSpPr>
                <a:cxnSpLocks/>
              </p:cNvCxnSpPr>
              <p:nvPr/>
            </p:nvCxnSpPr>
            <p:spPr>
              <a:xfrm>
                <a:off x="4431512" y="6277320"/>
                <a:ext cx="1394253"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7433D6E7-3F4D-3548-92BC-9E9F7BB88509}"/>
                  </a:ext>
                </a:extLst>
              </p:cNvPr>
              <p:cNvSpPr txBox="1"/>
              <p:nvPr/>
            </p:nvSpPr>
            <p:spPr>
              <a:xfrm>
                <a:off x="3906249" y="6000366"/>
                <a:ext cx="601055" cy="523220"/>
              </a:xfrm>
              <a:prstGeom prst="rect">
                <a:avLst/>
              </a:prstGeom>
              <a:noFill/>
              <a:ln>
                <a:noFill/>
              </a:ln>
            </p:spPr>
            <p:txBody>
              <a:bodyPr wrap="square" rtlCol="0">
                <a:spAutoFit/>
              </a:bodyPr>
              <a:lstStyle>
                <a:defPPr>
                  <a:defRPr lang="fr-FR"/>
                </a:defPPr>
                <a:lvl1pPr>
                  <a:defRPr sz="2800">
                    <a:solidFill>
                      <a:schemeClr val="accent1"/>
                    </a:solidFill>
                    <a:latin typeface="+mj-lt"/>
                  </a:defRPr>
                </a:lvl1pPr>
              </a:lstStyle>
              <a:p>
                <a:r>
                  <a:rPr lang="fr-FR" dirty="0"/>
                  <a:t>6.</a:t>
                </a:r>
              </a:p>
            </p:txBody>
          </p:sp>
          <p:grpSp>
            <p:nvGrpSpPr>
              <p:cNvPr id="59" name="Groupe 58">
                <a:extLst>
                  <a:ext uri="{FF2B5EF4-FFF2-40B4-BE49-F238E27FC236}">
                    <a16:creationId xmlns:a16="http://schemas.microsoft.com/office/drawing/2014/main" id="{32529821-C9F7-A945-9585-C0BB3E5654B0}"/>
                  </a:ext>
                </a:extLst>
              </p:cNvPr>
              <p:cNvGrpSpPr/>
              <p:nvPr/>
            </p:nvGrpSpPr>
            <p:grpSpPr>
              <a:xfrm>
                <a:off x="4431512" y="6629597"/>
                <a:ext cx="1264541" cy="914034"/>
                <a:chOff x="6748243" y="2458817"/>
                <a:chExt cx="1264541" cy="914034"/>
              </a:xfrm>
            </p:grpSpPr>
            <p:grpSp>
              <p:nvGrpSpPr>
                <p:cNvPr id="61" name="Groupe 60">
                  <a:extLst>
                    <a:ext uri="{FF2B5EF4-FFF2-40B4-BE49-F238E27FC236}">
                      <a16:creationId xmlns:a16="http://schemas.microsoft.com/office/drawing/2014/main" id="{167CDF3E-7899-3A4C-98F2-48A2E2AF769A}"/>
                    </a:ext>
                  </a:extLst>
                </p:cNvPr>
                <p:cNvGrpSpPr/>
                <p:nvPr/>
              </p:nvGrpSpPr>
              <p:grpSpPr>
                <a:xfrm>
                  <a:off x="6748243" y="2458817"/>
                  <a:ext cx="185844" cy="914034"/>
                  <a:chOff x="5394824" y="3116568"/>
                  <a:chExt cx="317820" cy="1563130"/>
                </a:xfrm>
              </p:grpSpPr>
              <p:sp>
                <p:nvSpPr>
                  <p:cNvPr id="69" name="Rectangle : coins arrondis 68">
                    <a:extLst>
                      <a:ext uri="{FF2B5EF4-FFF2-40B4-BE49-F238E27FC236}">
                        <a16:creationId xmlns:a16="http://schemas.microsoft.com/office/drawing/2014/main" id="{9441EBA0-5EF2-154A-B5F1-F9B31C4D4E1D}"/>
                      </a:ext>
                    </a:extLst>
                  </p:cNvPr>
                  <p:cNvSpPr/>
                  <p:nvPr/>
                </p:nvSpPr>
                <p:spPr>
                  <a:xfrm>
                    <a:off x="5400213" y="3116568"/>
                    <a:ext cx="312431" cy="312431"/>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0" name="Rectangle : coins arrondis 69">
                    <a:extLst>
                      <a:ext uri="{FF2B5EF4-FFF2-40B4-BE49-F238E27FC236}">
                        <a16:creationId xmlns:a16="http://schemas.microsoft.com/office/drawing/2014/main" id="{75C6BE79-5BAE-704F-8537-5F561BD642A8}"/>
                      </a:ext>
                    </a:extLst>
                  </p:cNvPr>
                  <p:cNvSpPr/>
                  <p:nvPr/>
                </p:nvSpPr>
                <p:spPr>
                  <a:xfrm>
                    <a:off x="5394824" y="3950366"/>
                    <a:ext cx="312431" cy="312431"/>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2" name="Rectangle : coins arrondis 71">
                    <a:extLst>
                      <a:ext uri="{FF2B5EF4-FFF2-40B4-BE49-F238E27FC236}">
                        <a16:creationId xmlns:a16="http://schemas.microsoft.com/office/drawing/2014/main" id="{DEFB332C-D4C2-BD45-A51A-46CDBD51F606}"/>
                      </a:ext>
                    </a:extLst>
                  </p:cNvPr>
                  <p:cNvSpPr/>
                  <p:nvPr/>
                </p:nvSpPr>
                <p:spPr>
                  <a:xfrm>
                    <a:off x="5400213" y="3533467"/>
                    <a:ext cx="312431" cy="312431"/>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3" name="Rectangle : coins arrondis 72">
                    <a:extLst>
                      <a:ext uri="{FF2B5EF4-FFF2-40B4-BE49-F238E27FC236}">
                        <a16:creationId xmlns:a16="http://schemas.microsoft.com/office/drawing/2014/main" id="{DB09DCF0-DA9E-7046-B559-81DCA6629B05}"/>
                      </a:ext>
                    </a:extLst>
                  </p:cNvPr>
                  <p:cNvSpPr/>
                  <p:nvPr/>
                </p:nvSpPr>
                <p:spPr>
                  <a:xfrm>
                    <a:off x="5394824" y="4367267"/>
                    <a:ext cx="312431" cy="312431"/>
                  </a:xfrm>
                  <a:prstGeom prst="roundRect">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cxnSp>
              <p:nvCxnSpPr>
                <p:cNvPr id="62" name="Connecteur droit 61">
                  <a:extLst>
                    <a:ext uri="{FF2B5EF4-FFF2-40B4-BE49-F238E27FC236}">
                      <a16:creationId xmlns:a16="http://schemas.microsoft.com/office/drawing/2014/main" id="{267033A2-8D3E-4C47-A448-7EBF9EA13B4A}"/>
                    </a:ext>
                  </a:extLst>
                </p:cNvPr>
                <p:cNvCxnSpPr>
                  <a:cxnSpLocks/>
                </p:cNvCxnSpPr>
                <p:nvPr/>
              </p:nvCxnSpPr>
              <p:spPr>
                <a:xfrm>
                  <a:off x="7061590" y="256432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FE04F4FD-42B7-3040-A9AE-4F1EC53F2404}"/>
                    </a:ext>
                  </a:extLst>
                </p:cNvPr>
                <p:cNvCxnSpPr>
                  <a:cxnSpLocks/>
                </p:cNvCxnSpPr>
                <p:nvPr/>
              </p:nvCxnSpPr>
              <p:spPr>
                <a:xfrm>
                  <a:off x="7061590" y="2828278"/>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E82AC15A-36BA-7146-A103-7B22A1A750B8}"/>
                    </a:ext>
                  </a:extLst>
                </p:cNvPr>
                <p:cNvCxnSpPr>
                  <a:cxnSpLocks/>
                </p:cNvCxnSpPr>
                <p:nvPr/>
              </p:nvCxnSpPr>
              <p:spPr>
                <a:xfrm>
                  <a:off x="7061590" y="333732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7C67CF9B-4933-484E-AF13-D056569D0FE2}"/>
                    </a:ext>
                  </a:extLst>
                </p:cNvPr>
                <p:cNvCxnSpPr>
                  <a:cxnSpLocks/>
                </p:cNvCxnSpPr>
                <p:nvPr/>
              </p:nvCxnSpPr>
              <p:spPr>
                <a:xfrm>
                  <a:off x="7061590" y="3101655"/>
                  <a:ext cx="951194" cy="0"/>
                </a:xfrm>
                <a:prstGeom prst="line">
                  <a:avLst/>
                </a:prstGeom>
                <a:ln w="63500" cap="rnd">
                  <a:solidFill>
                    <a:schemeClr val="tx2"/>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6779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500" fill="hold"/>
                                        <p:tgtEl>
                                          <p:spTgt spid="31"/>
                                        </p:tgtEl>
                                        <p:attrNameLst>
                                          <p:attrName>ppt_x</p:attrName>
                                        </p:attrNameLst>
                                      </p:cBhvr>
                                      <p:tavLst>
                                        <p:tav tm="0">
                                          <p:val>
                                            <p:strVal val="#ppt_x"/>
                                          </p:val>
                                        </p:tav>
                                        <p:tav tm="100000">
                                          <p:val>
                                            <p:strVal val="#ppt_x"/>
                                          </p:val>
                                        </p:tav>
                                      </p:tavLst>
                                    </p:anim>
                                    <p:anim calcmode="lin" valueType="num">
                                      <p:cBhvr additive="base">
                                        <p:cTn id="8" dur="1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ROUES">
    <p:spTree>
      <p:nvGrpSpPr>
        <p:cNvPr id="1" name=""/>
        <p:cNvGrpSpPr/>
        <p:nvPr/>
      </p:nvGrpSpPr>
      <p:grpSpPr>
        <a:xfrm>
          <a:off x="0" y="0"/>
          <a:ext cx="0" cy="0"/>
          <a:chOff x="0" y="0"/>
          <a:chExt cx="0" cy="0"/>
        </a:xfrm>
      </p:grpSpPr>
      <p:sp>
        <p:nvSpPr>
          <p:cNvPr id="135" name="Color circle 03">
            <a:extLst>
              <a:ext uri="{FF2B5EF4-FFF2-40B4-BE49-F238E27FC236}">
                <a16:creationId xmlns:a16="http://schemas.microsoft.com/office/drawing/2014/main" id="{9B03E239-7529-3B40-9C76-A23A68394C4E}"/>
              </a:ext>
            </a:extLst>
          </p:cNvPr>
          <p:cNvSpPr/>
          <p:nvPr userDrawn="1"/>
        </p:nvSpPr>
        <p:spPr>
          <a:xfrm>
            <a:off x="5392560" y="3090800"/>
            <a:ext cx="2533434" cy="2533775"/>
          </a:xfrm>
          <a:custGeom>
            <a:avLst/>
            <a:gdLst/>
            <a:ahLst/>
            <a:cxnLst/>
            <a:rect l="0" t="0" r="0" b="0"/>
            <a:pathLst>
              <a:path w="6220066" h="6220066">
                <a:moveTo>
                  <a:pt x="6220066" y="3110039"/>
                </a:moveTo>
                <a:cubicBezTo>
                  <a:pt x="6220066" y="1392415"/>
                  <a:pt x="4827651" y="0"/>
                  <a:pt x="3110026" y="0"/>
                </a:cubicBezTo>
                <a:cubicBezTo>
                  <a:pt x="1392415" y="0"/>
                  <a:pt x="0" y="1392415"/>
                  <a:pt x="0" y="3110039"/>
                </a:cubicBezTo>
                <a:cubicBezTo>
                  <a:pt x="0" y="4827651"/>
                  <a:pt x="1392415" y="6220066"/>
                  <a:pt x="3110026" y="6220066"/>
                </a:cubicBezTo>
                <a:cubicBezTo>
                  <a:pt x="4827651" y="6220066"/>
                  <a:pt x="6220066" y="4827651"/>
                  <a:pt x="6220066" y="3110039"/>
                </a:cubicBezTo>
                <a:close/>
              </a:path>
            </a:pathLst>
          </a:custGeom>
          <a:solidFill>
            <a:schemeClr val="accent1"/>
          </a:solidFill>
          <a:ln w="12700" cmpd="sng">
            <a:noFill/>
            <a:prstDash val="solid"/>
          </a:ln>
        </p:spPr>
        <p:txBody>
          <a:bodyPr wrap="square" lIns="45711" tIns="22856" rIns="45711" bIns="22856" anchor="ctr">
            <a:spAutoFit/>
          </a:bodyPr>
          <a:lstStyle/>
          <a:p>
            <a:pPr algn="ctr"/>
            <a:endParaRPr lang="en-US" sz="1200" dirty="0"/>
          </a:p>
        </p:txBody>
      </p:sp>
      <p:sp>
        <p:nvSpPr>
          <p:cNvPr id="142" name="Color circle 04">
            <a:extLst>
              <a:ext uri="{FF2B5EF4-FFF2-40B4-BE49-F238E27FC236}">
                <a16:creationId xmlns:a16="http://schemas.microsoft.com/office/drawing/2014/main" id="{D257FF9C-1D33-FA4A-9B6F-B3FDE3D39399}"/>
              </a:ext>
            </a:extLst>
          </p:cNvPr>
          <p:cNvSpPr/>
          <p:nvPr userDrawn="1"/>
        </p:nvSpPr>
        <p:spPr>
          <a:xfrm>
            <a:off x="7112475" y="1751893"/>
            <a:ext cx="2130603" cy="2130891"/>
          </a:xfrm>
          <a:custGeom>
            <a:avLst/>
            <a:gdLst/>
            <a:ahLst/>
            <a:cxnLst/>
            <a:rect l="0" t="0" r="0" b="0"/>
            <a:pathLst>
              <a:path w="5231041" h="5231041">
                <a:moveTo>
                  <a:pt x="5231041" y="2615514"/>
                </a:moveTo>
                <a:cubicBezTo>
                  <a:pt x="5231041" y="4060024"/>
                  <a:pt x="4060037" y="5231041"/>
                  <a:pt x="2615526" y="5231041"/>
                </a:cubicBezTo>
                <a:cubicBezTo>
                  <a:pt x="1171016" y="5231041"/>
                  <a:pt x="0" y="4060024"/>
                  <a:pt x="0" y="2615514"/>
                </a:cubicBezTo>
                <a:cubicBezTo>
                  <a:pt x="0" y="1171003"/>
                  <a:pt x="1171016" y="0"/>
                  <a:pt x="2615526" y="0"/>
                </a:cubicBezTo>
                <a:cubicBezTo>
                  <a:pt x="4060037" y="0"/>
                  <a:pt x="5231041" y="1171003"/>
                  <a:pt x="5231041" y="2615514"/>
                </a:cubicBezTo>
                <a:close/>
              </a:path>
            </a:pathLst>
          </a:custGeom>
          <a:solidFill>
            <a:schemeClr val="accent3">
              <a:alpha val="94000"/>
            </a:schemeClr>
          </a:solidFill>
          <a:ln w="12700" cmpd="sng">
            <a:noFill/>
            <a:prstDash val="solid"/>
          </a:ln>
        </p:spPr>
        <p:txBody>
          <a:bodyPr wrap="square" lIns="45711" tIns="22856" rIns="45711" bIns="22856" anchor="ctr">
            <a:spAutoFit/>
          </a:bodyPr>
          <a:lstStyle/>
          <a:p>
            <a:pPr algn="ctr"/>
            <a:endParaRPr lang="en-US" sz="1200" dirty="0"/>
          </a:p>
        </p:txBody>
      </p:sp>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DF391BF6-1C16-48CF-B65B-90EA727652A0}" type="datetime1">
              <a:rPr lang="fr-FR" smtClean="0"/>
              <a:t>23/02/2026</a:t>
            </a:fld>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sp>
        <p:nvSpPr>
          <p:cNvPr id="140" name="Color circle 01">
            <a:extLst>
              <a:ext uri="{FF2B5EF4-FFF2-40B4-BE49-F238E27FC236}">
                <a16:creationId xmlns:a16="http://schemas.microsoft.com/office/drawing/2014/main" id="{C0597AF4-2736-3D49-954F-538F1E98CD7C}"/>
              </a:ext>
            </a:extLst>
          </p:cNvPr>
          <p:cNvSpPr/>
          <p:nvPr userDrawn="1"/>
        </p:nvSpPr>
        <p:spPr>
          <a:xfrm>
            <a:off x="2888311" y="3026523"/>
            <a:ext cx="2060549" cy="2060822"/>
          </a:xfrm>
          <a:custGeom>
            <a:avLst/>
            <a:gdLst/>
            <a:ahLst/>
            <a:cxnLst/>
            <a:rect l="0" t="0" r="0" b="0"/>
            <a:pathLst>
              <a:path w="5059045" h="5059032">
                <a:moveTo>
                  <a:pt x="0" y="2529509"/>
                </a:moveTo>
                <a:cubicBezTo>
                  <a:pt x="0" y="1132497"/>
                  <a:pt x="1132509" y="0"/>
                  <a:pt x="2529522" y="0"/>
                </a:cubicBezTo>
                <a:cubicBezTo>
                  <a:pt x="3926535" y="0"/>
                  <a:pt x="5059045" y="1132497"/>
                  <a:pt x="5059045" y="2529509"/>
                </a:cubicBezTo>
                <a:cubicBezTo>
                  <a:pt x="5059045" y="3926535"/>
                  <a:pt x="3926535" y="5059032"/>
                  <a:pt x="2529522" y="5059032"/>
                </a:cubicBezTo>
                <a:cubicBezTo>
                  <a:pt x="1132509" y="5059032"/>
                  <a:pt x="0" y="3926535"/>
                  <a:pt x="0" y="2529509"/>
                </a:cubicBezTo>
                <a:close/>
              </a:path>
            </a:pathLst>
          </a:custGeom>
          <a:solidFill>
            <a:schemeClr val="accent4"/>
          </a:solidFill>
          <a:ln w="12700" cmpd="sng">
            <a:noFill/>
            <a:prstDash val="solid"/>
          </a:ln>
        </p:spPr>
        <p:txBody>
          <a:bodyPr wrap="square" lIns="45711" tIns="22856" rIns="45711" bIns="22856" anchor="ctr">
            <a:spAutoFit/>
          </a:bodyPr>
          <a:lstStyle/>
          <a:p>
            <a:pPr algn="ctr"/>
            <a:endParaRPr lang="en-US" sz="1200" dirty="0"/>
          </a:p>
        </p:txBody>
      </p:sp>
      <p:sp>
        <p:nvSpPr>
          <p:cNvPr id="141" name="Color circle 02">
            <a:extLst>
              <a:ext uri="{FF2B5EF4-FFF2-40B4-BE49-F238E27FC236}">
                <a16:creationId xmlns:a16="http://schemas.microsoft.com/office/drawing/2014/main" id="{0AC5C699-E2FB-8340-AB53-5EE2478D071D}"/>
              </a:ext>
            </a:extLst>
          </p:cNvPr>
          <p:cNvSpPr/>
          <p:nvPr userDrawn="1"/>
        </p:nvSpPr>
        <p:spPr>
          <a:xfrm>
            <a:off x="4125630" y="1396892"/>
            <a:ext cx="2314472" cy="2314790"/>
          </a:xfrm>
          <a:custGeom>
            <a:avLst/>
            <a:gdLst/>
            <a:ahLst/>
            <a:cxnLst/>
            <a:rect l="0" t="0" r="0" b="0"/>
            <a:pathLst>
              <a:path w="5682475" h="5682488">
                <a:moveTo>
                  <a:pt x="0" y="2841244"/>
                </a:moveTo>
                <a:cubicBezTo>
                  <a:pt x="0" y="4410417"/>
                  <a:pt x="1272070" y="5682488"/>
                  <a:pt x="2841231" y="5682488"/>
                </a:cubicBezTo>
                <a:cubicBezTo>
                  <a:pt x="4410405" y="5682488"/>
                  <a:pt x="5682475" y="4410417"/>
                  <a:pt x="5682475" y="2841244"/>
                </a:cubicBezTo>
                <a:cubicBezTo>
                  <a:pt x="5682475" y="1272070"/>
                  <a:pt x="4410405" y="0"/>
                  <a:pt x="2841231" y="0"/>
                </a:cubicBezTo>
                <a:cubicBezTo>
                  <a:pt x="1272070" y="0"/>
                  <a:pt x="0" y="1272070"/>
                  <a:pt x="0" y="2841244"/>
                </a:cubicBezTo>
                <a:close/>
              </a:path>
            </a:pathLst>
          </a:custGeom>
          <a:solidFill>
            <a:schemeClr val="accent2">
              <a:alpha val="85000"/>
            </a:schemeClr>
          </a:solidFill>
          <a:ln w="12700" cmpd="sng">
            <a:noFill/>
            <a:prstDash val="solid"/>
          </a:ln>
        </p:spPr>
        <p:txBody>
          <a:bodyPr wrap="square" lIns="45711" tIns="22856" rIns="45711" bIns="22856" anchor="ctr">
            <a:spAutoFit/>
          </a:bodyPr>
          <a:lstStyle/>
          <a:p>
            <a:pPr algn="ctr"/>
            <a:endParaRPr lang="en-US" sz="1200" dirty="0"/>
          </a:p>
        </p:txBody>
      </p:sp>
      <p:grpSp>
        <p:nvGrpSpPr>
          <p:cNvPr id="143" name="Gear 04">
            <a:extLst>
              <a:ext uri="{FF2B5EF4-FFF2-40B4-BE49-F238E27FC236}">
                <a16:creationId xmlns:a16="http://schemas.microsoft.com/office/drawing/2014/main" id="{895D843B-E207-0F4F-A805-F72C84AAB32E}"/>
              </a:ext>
            </a:extLst>
          </p:cNvPr>
          <p:cNvGrpSpPr/>
          <p:nvPr userDrawn="1"/>
        </p:nvGrpSpPr>
        <p:grpSpPr>
          <a:xfrm>
            <a:off x="7365595" y="1989473"/>
            <a:ext cx="2052011" cy="2048543"/>
            <a:chOff x="14830992" y="3601530"/>
            <a:chExt cx="5038083" cy="5028889"/>
          </a:xfrm>
        </p:grpSpPr>
        <p:sp>
          <p:nvSpPr>
            <p:cNvPr id="144" name="Round shadow">
              <a:extLst>
                <a:ext uri="{FF2B5EF4-FFF2-40B4-BE49-F238E27FC236}">
                  <a16:creationId xmlns:a16="http://schemas.microsoft.com/office/drawing/2014/main" id="{4017250C-F09A-7042-9D7E-B684705557BE}"/>
                </a:ext>
              </a:extLst>
            </p:cNvPr>
            <p:cNvSpPr>
              <a:spLocks noChangeAspect="1"/>
            </p:cNvSpPr>
            <p:nvPr/>
          </p:nvSpPr>
          <p:spPr>
            <a:xfrm>
              <a:off x="15288344" y="4049688"/>
              <a:ext cx="3155265" cy="3155253"/>
            </a:xfrm>
            <a:custGeom>
              <a:avLst/>
              <a:gdLst/>
              <a:ahLst/>
              <a:cxnLst/>
              <a:rect l="0" t="0" r="0" b="0"/>
              <a:pathLst>
                <a:path w="3026409" h="3026397">
                  <a:moveTo>
                    <a:pt x="0" y="1513204"/>
                  </a:moveTo>
                  <a:cubicBezTo>
                    <a:pt x="0" y="677481"/>
                    <a:pt x="677481" y="0"/>
                    <a:pt x="1513204" y="0"/>
                  </a:cubicBezTo>
                  <a:cubicBezTo>
                    <a:pt x="2348928" y="0"/>
                    <a:pt x="3026409" y="677481"/>
                    <a:pt x="3026409" y="1513204"/>
                  </a:cubicBezTo>
                  <a:cubicBezTo>
                    <a:pt x="3026409" y="2348928"/>
                    <a:pt x="2348928" y="3026397"/>
                    <a:pt x="1513204" y="3026397"/>
                  </a:cubicBezTo>
                  <a:cubicBezTo>
                    <a:pt x="677481" y="3026397"/>
                    <a:pt x="0" y="2348928"/>
                    <a:pt x="0" y="1513204"/>
                  </a:cubicBezTo>
                  <a:close/>
                </a:path>
              </a:pathLst>
            </a:custGeom>
            <a:solidFill>
              <a:schemeClr val="tx2">
                <a:alpha val="99000"/>
              </a:schemeClr>
            </a:solidFill>
            <a:ln w="12700" cmpd="sng">
              <a:noFill/>
              <a:prstDash val="solid"/>
            </a:ln>
            <a:effectLst>
              <a:outerShdw blurRad="381000" sx="106000" sy="106000" algn="ctr" rotWithShape="0">
                <a:prstClr val="black">
                  <a:alpha val="60000"/>
                </a:prstClr>
              </a:outerShdw>
            </a:effectLst>
          </p:spPr>
          <p:txBody>
            <a:bodyPr anchor="ctr">
              <a:spAutoFit/>
            </a:bodyPr>
            <a:lstStyle/>
            <a:p>
              <a:pPr algn="ctr"/>
              <a:endParaRPr lang="en-US" sz="1200" dirty="0"/>
            </a:p>
          </p:txBody>
        </p:sp>
        <p:pic>
          <p:nvPicPr>
            <p:cNvPr id="145" name="45 Shadow" descr="D:\andrew\Работа\Андрей\00_Presentations\WOW\PPT ready\3397.png">
              <a:extLst>
                <a:ext uri="{FF2B5EF4-FFF2-40B4-BE49-F238E27FC236}">
                  <a16:creationId xmlns:a16="http://schemas.microsoft.com/office/drawing/2014/main" id="{D87AE680-AE22-6F4C-A9B9-C524222A4EE2}"/>
                </a:ext>
              </a:extLst>
            </p:cNvPr>
            <p:cNvPicPr>
              <a:picLocks noChangeAspect="1" noChangeArrowheads="1"/>
            </p:cNvPicPr>
            <p:nvPr/>
          </p:nvPicPr>
          <p:blipFill>
            <a:blip r:embed="rId2" cstate="print"/>
            <a:srcRect/>
            <a:stretch>
              <a:fillRect/>
            </a:stretch>
          </p:blipFill>
          <p:spPr bwMode="auto">
            <a:xfrm>
              <a:off x="15792400" y="4553744"/>
              <a:ext cx="4076675" cy="4076675"/>
            </a:xfrm>
            <a:prstGeom prst="rect">
              <a:avLst/>
            </a:prstGeom>
            <a:noFill/>
            <a:ln>
              <a:noFill/>
            </a:ln>
          </p:spPr>
        </p:pic>
        <p:sp>
          <p:nvSpPr>
            <p:cNvPr id="146" name="Gear">
              <a:extLst>
                <a:ext uri="{FF2B5EF4-FFF2-40B4-BE49-F238E27FC236}">
                  <a16:creationId xmlns:a16="http://schemas.microsoft.com/office/drawing/2014/main" id="{1EAF89A5-C5C6-DC40-8EE6-AF54D3E6886C}"/>
                </a:ext>
              </a:extLst>
            </p:cNvPr>
            <p:cNvSpPr/>
            <p:nvPr/>
          </p:nvSpPr>
          <p:spPr>
            <a:xfrm>
              <a:off x="14830992" y="3601530"/>
              <a:ext cx="4056698" cy="4056698"/>
            </a:xfrm>
            <a:custGeom>
              <a:avLst/>
              <a:gdLst/>
              <a:ahLst/>
              <a:cxnLst/>
              <a:rect l="0" t="0" r="0" b="0"/>
              <a:pathLst>
                <a:path w="4056697" h="4056697">
                  <a:moveTo>
                    <a:pt x="4056697" y="2094903"/>
                  </a:moveTo>
                  <a:lnTo>
                    <a:pt x="4056697" y="1961794"/>
                  </a:lnTo>
                  <a:lnTo>
                    <a:pt x="3658501" y="1941372"/>
                  </a:lnTo>
                  <a:cubicBezTo>
                    <a:pt x="3656533" y="1904199"/>
                    <a:pt x="3653281" y="1867382"/>
                    <a:pt x="3648887" y="1830908"/>
                  </a:cubicBezTo>
                  <a:lnTo>
                    <a:pt x="4037431" y="1741677"/>
                  </a:lnTo>
                  <a:lnTo>
                    <a:pt x="4014317" y="1610588"/>
                  </a:lnTo>
                  <a:lnTo>
                    <a:pt x="3618979" y="1659585"/>
                  </a:lnTo>
                  <a:cubicBezTo>
                    <a:pt x="3610609" y="1623364"/>
                    <a:pt x="3600957" y="1587652"/>
                    <a:pt x="3590239" y="1552397"/>
                  </a:cubicBezTo>
                  <a:lnTo>
                    <a:pt x="3957129" y="1397152"/>
                  </a:lnTo>
                  <a:lnTo>
                    <a:pt x="3911600" y="1272070"/>
                  </a:lnTo>
                  <a:lnTo>
                    <a:pt x="3530790" y="1388973"/>
                  </a:lnTo>
                  <a:cubicBezTo>
                    <a:pt x="3516236" y="1354848"/>
                    <a:pt x="3500589" y="1321320"/>
                    <a:pt x="3483838" y="1288427"/>
                  </a:cubicBezTo>
                  <a:lnTo>
                    <a:pt x="3818229" y="1071816"/>
                  </a:lnTo>
                  <a:lnTo>
                    <a:pt x="3751656" y="956538"/>
                  </a:lnTo>
                  <a:lnTo>
                    <a:pt x="3396678" y="1137920"/>
                  </a:lnTo>
                  <a:cubicBezTo>
                    <a:pt x="3376447" y="1106919"/>
                    <a:pt x="3355263" y="1076617"/>
                    <a:pt x="3333038" y="1047114"/>
                  </a:cubicBezTo>
                  <a:lnTo>
                    <a:pt x="3624935" y="775538"/>
                  </a:lnTo>
                  <a:lnTo>
                    <a:pt x="3539375" y="673569"/>
                  </a:lnTo>
                  <a:lnTo>
                    <a:pt x="3221113" y="913955"/>
                  </a:lnTo>
                  <a:cubicBezTo>
                    <a:pt x="3195878" y="886955"/>
                    <a:pt x="3169742" y="860818"/>
                    <a:pt x="3142742" y="835583"/>
                  </a:cubicBezTo>
                  <a:lnTo>
                    <a:pt x="3383127" y="517321"/>
                  </a:lnTo>
                  <a:lnTo>
                    <a:pt x="3281159" y="431761"/>
                  </a:lnTo>
                  <a:lnTo>
                    <a:pt x="3009582" y="723658"/>
                  </a:lnTo>
                  <a:cubicBezTo>
                    <a:pt x="2980080" y="701433"/>
                    <a:pt x="2949778" y="680237"/>
                    <a:pt x="2918764" y="660019"/>
                  </a:cubicBezTo>
                  <a:lnTo>
                    <a:pt x="3100158" y="305028"/>
                  </a:lnTo>
                  <a:lnTo>
                    <a:pt x="2984868" y="238467"/>
                  </a:lnTo>
                  <a:lnTo>
                    <a:pt x="2768269" y="572858"/>
                  </a:lnTo>
                  <a:cubicBezTo>
                    <a:pt x="2735376" y="556107"/>
                    <a:pt x="2701848" y="540448"/>
                    <a:pt x="2667723" y="525906"/>
                  </a:cubicBezTo>
                  <a:lnTo>
                    <a:pt x="2784627" y="145084"/>
                  </a:lnTo>
                  <a:lnTo>
                    <a:pt x="2659532" y="99567"/>
                  </a:lnTo>
                  <a:lnTo>
                    <a:pt x="2504300" y="466458"/>
                  </a:lnTo>
                  <a:cubicBezTo>
                    <a:pt x="2469045" y="455726"/>
                    <a:pt x="2433332" y="446074"/>
                    <a:pt x="2397112" y="437718"/>
                  </a:cubicBezTo>
                  <a:lnTo>
                    <a:pt x="2446108" y="42367"/>
                  </a:lnTo>
                  <a:lnTo>
                    <a:pt x="2315019" y="19253"/>
                  </a:lnTo>
                  <a:lnTo>
                    <a:pt x="2225776" y="407809"/>
                  </a:lnTo>
                  <a:cubicBezTo>
                    <a:pt x="2189314" y="403415"/>
                    <a:pt x="2152497" y="400151"/>
                    <a:pt x="2115324" y="398208"/>
                  </a:cubicBezTo>
                  <a:lnTo>
                    <a:pt x="2094890" y="0"/>
                  </a:lnTo>
                  <a:lnTo>
                    <a:pt x="1961794" y="0"/>
                  </a:lnTo>
                  <a:lnTo>
                    <a:pt x="1941372" y="398208"/>
                  </a:lnTo>
                  <a:cubicBezTo>
                    <a:pt x="1904199" y="400151"/>
                    <a:pt x="1867382" y="403415"/>
                    <a:pt x="1830908" y="407809"/>
                  </a:cubicBezTo>
                  <a:lnTo>
                    <a:pt x="1741677" y="19253"/>
                  </a:lnTo>
                  <a:lnTo>
                    <a:pt x="1610588" y="42367"/>
                  </a:lnTo>
                  <a:lnTo>
                    <a:pt x="1659585" y="437718"/>
                  </a:lnTo>
                  <a:cubicBezTo>
                    <a:pt x="1623364" y="446074"/>
                    <a:pt x="1587652" y="455726"/>
                    <a:pt x="1552409" y="466458"/>
                  </a:cubicBezTo>
                  <a:lnTo>
                    <a:pt x="1397152" y="99567"/>
                  </a:lnTo>
                  <a:lnTo>
                    <a:pt x="1272070" y="145084"/>
                  </a:lnTo>
                  <a:lnTo>
                    <a:pt x="1388960" y="525906"/>
                  </a:lnTo>
                  <a:cubicBezTo>
                    <a:pt x="1354848" y="540448"/>
                    <a:pt x="1321307" y="556107"/>
                    <a:pt x="1288427" y="572858"/>
                  </a:cubicBezTo>
                  <a:lnTo>
                    <a:pt x="1071816" y="238467"/>
                  </a:lnTo>
                  <a:lnTo>
                    <a:pt x="956538" y="305028"/>
                  </a:lnTo>
                  <a:lnTo>
                    <a:pt x="1137919" y="660019"/>
                  </a:lnTo>
                  <a:cubicBezTo>
                    <a:pt x="1106906" y="680237"/>
                    <a:pt x="1076617" y="701433"/>
                    <a:pt x="1047115" y="723658"/>
                  </a:cubicBezTo>
                  <a:lnTo>
                    <a:pt x="775538" y="431761"/>
                  </a:lnTo>
                  <a:lnTo>
                    <a:pt x="673557" y="517321"/>
                  </a:lnTo>
                  <a:lnTo>
                    <a:pt x="913955" y="835583"/>
                  </a:lnTo>
                  <a:cubicBezTo>
                    <a:pt x="886955" y="860818"/>
                    <a:pt x="860805" y="886955"/>
                    <a:pt x="835571" y="913955"/>
                  </a:cubicBezTo>
                  <a:lnTo>
                    <a:pt x="517321" y="673569"/>
                  </a:lnTo>
                  <a:lnTo>
                    <a:pt x="431761" y="775538"/>
                  </a:lnTo>
                  <a:lnTo>
                    <a:pt x="723658" y="1047114"/>
                  </a:lnTo>
                  <a:cubicBezTo>
                    <a:pt x="701446" y="1076617"/>
                    <a:pt x="680237" y="1106919"/>
                    <a:pt x="660019" y="1137920"/>
                  </a:cubicBezTo>
                  <a:lnTo>
                    <a:pt x="305028" y="956538"/>
                  </a:lnTo>
                  <a:lnTo>
                    <a:pt x="238480" y="1071816"/>
                  </a:lnTo>
                  <a:lnTo>
                    <a:pt x="572858" y="1288427"/>
                  </a:lnTo>
                  <a:cubicBezTo>
                    <a:pt x="556107" y="1321320"/>
                    <a:pt x="540448" y="1354848"/>
                    <a:pt x="525894" y="1388973"/>
                  </a:cubicBezTo>
                  <a:lnTo>
                    <a:pt x="145084" y="1272070"/>
                  </a:lnTo>
                  <a:lnTo>
                    <a:pt x="99555" y="1397152"/>
                  </a:lnTo>
                  <a:lnTo>
                    <a:pt x="466458" y="1552397"/>
                  </a:lnTo>
                  <a:cubicBezTo>
                    <a:pt x="455726" y="1587652"/>
                    <a:pt x="446074" y="1623364"/>
                    <a:pt x="437718" y="1659585"/>
                  </a:cubicBezTo>
                  <a:lnTo>
                    <a:pt x="42367" y="1610588"/>
                  </a:lnTo>
                  <a:lnTo>
                    <a:pt x="19265" y="1741677"/>
                  </a:lnTo>
                  <a:lnTo>
                    <a:pt x="407809" y="1830908"/>
                  </a:lnTo>
                  <a:cubicBezTo>
                    <a:pt x="403415" y="1867382"/>
                    <a:pt x="400151" y="1904199"/>
                    <a:pt x="398208" y="1941372"/>
                  </a:cubicBezTo>
                  <a:lnTo>
                    <a:pt x="0" y="1961794"/>
                  </a:lnTo>
                  <a:lnTo>
                    <a:pt x="0" y="2094903"/>
                  </a:lnTo>
                  <a:lnTo>
                    <a:pt x="398208" y="2115311"/>
                  </a:lnTo>
                  <a:cubicBezTo>
                    <a:pt x="400151" y="2152497"/>
                    <a:pt x="403415" y="2189314"/>
                    <a:pt x="407809" y="2225776"/>
                  </a:cubicBezTo>
                  <a:lnTo>
                    <a:pt x="19265" y="2315032"/>
                  </a:lnTo>
                  <a:lnTo>
                    <a:pt x="42367" y="2446108"/>
                  </a:lnTo>
                  <a:lnTo>
                    <a:pt x="437718" y="2397112"/>
                  </a:lnTo>
                  <a:cubicBezTo>
                    <a:pt x="446074" y="2433320"/>
                    <a:pt x="455726" y="2469045"/>
                    <a:pt x="466458" y="2504287"/>
                  </a:cubicBezTo>
                  <a:lnTo>
                    <a:pt x="99555" y="2659545"/>
                  </a:lnTo>
                  <a:lnTo>
                    <a:pt x="145084" y="2784627"/>
                  </a:lnTo>
                  <a:lnTo>
                    <a:pt x="525894" y="2667723"/>
                  </a:lnTo>
                  <a:cubicBezTo>
                    <a:pt x="540448" y="2701848"/>
                    <a:pt x="556107" y="2735376"/>
                    <a:pt x="572858" y="2768269"/>
                  </a:cubicBezTo>
                  <a:lnTo>
                    <a:pt x="238480" y="2984880"/>
                  </a:lnTo>
                  <a:lnTo>
                    <a:pt x="305028" y="3100158"/>
                  </a:lnTo>
                  <a:lnTo>
                    <a:pt x="660019" y="2918777"/>
                  </a:lnTo>
                  <a:cubicBezTo>
                    <a:pt x="680237" y="2949778"/>
                    <a:pt x="701433" y="2980080"/>
                    <a:pt x="723658" y="3009582"/>
                  </a:cubicBezTo>
                  <a:lnTo>
                    <a:pt x="431761" y="3281159"/>
                  </a:lnTo>
                  <a:lnTo>
                    <a:pt x="517321" y="3383127"/>
                  </a:lnTo>
                  <a:lnTo>
                    <a:pt x="835571" y="3142742"/>
                  </a:lnTo>
                  <a:cubicBezTo>
                    <a:pt x="860805" y="3169742"/>
                    <a:pt x="886955" y="3195878"/>
                    <a:pt x="913955" y="3221113"/>
                  </a:cubicBezTo>
                  <a:lnTo>
                    <a:pt x="673557" y="3539362"/>
                  </a:lnTo>
                  <a:lnTo>
                    <a:pt x="775538" y="3624935"/>
                  </a:lnTo>
                  <a:lnTo>
                    <a:pt x="1047102" y="3333038"/>
                  </a:lnTo>
                  <a:cubicBezTo>
                    <a:pt x="1076617" y="3355251"/>
                    <a:pt x="1106906" y="3376460"/>
                    <a:pt x="1137919" y="3396678"/>
                  </a:cubicBezTo>
                  <a:lnTo>
                    <a:pt x="956538" y="3751668"/>
                  </a:lnTo>
                  <a:lnTo>
                    <a:pt x="1071816" y="3818216"/>
                  </a:lnTo>
                  <a:lnTo>
                    <a:pt x="1288427" y="3483838"/>
                  </a:lnTo>
                  <a:cubicBezTo>
                    <a:pt x="1321307" y="3500589"/>
                    <a:pt x="1354848" y="3516249"/>
                    <a:pt x="1388960" y="3530790"/>
                  </a:cubicBezTo>
                  <a:lnTo>
                    <a:pt x="1272070" y="3911612"/>
                  </a:lnTo>
                  <a:lnTo>
                    <a:pt x="1397152" y="3957129"/>
                  </a:lnTo>
                  <a:lnTo>
                    <a:pt x="1552409" y="3590239"/>
                  </a:lnTo>
                  <a:cubicBezTo>
                    <a:pt x="1587652" y="3600970"/>
                    <a:pt x="1623364" y="3610622"/>
                    <a:pt x="1659572" y="3618979"/>
                  </a:cubicBezTo>
                  <a:lnTo>
                    <a:pt x="1610588" y="4014330"/>
                  </a:lnTo>
                  <a:lnTo>
                    <a:pt x="1741677" y="4037431"/>
                  </a:lnTo>
                  <a:lnTo>
                    <a:pt x="1830908" y="3648887"/>
                  </a:lnTo>
                  <a:cubicBezTo>
                    <a:pt x="1867382" y="3653281"/>
                    <a:pt x="1904199" y="3656545"/>
                    <a:pt x="1941372" y="3658488"/>
                  </a:cubicBezTo>
                  <a:lnTo>
                    <a:pt x="1961794" y="4056697"/>
                  </a:lnTo>
                  <a:lnTo>
                    <a:pt x="2094890" y="4056697"/>
                  </a:lnTo>
                  <a:lnTo>
                    <a:pt x="2115324" y="3658488"/>
                  </a:lnTo>
                  <a:cubicBezTo>
                    <a:pt x="2152497" y="3656545"/>
                    <a:pt x="2189314" y="3653281"/>
                    <a:pt x="2225776" y="3648887"/>
                  </a:cubicBezTo>
                  <a:lnTo>
                    <a:pt x="2315019" y="4037431"/>
                  </a:lnTo>
                  <a:lnTo>
                    <a:pt x="2446108" y="4014330"/>
                  </a:lnTo>
                  <a:lnTo>
                    <a:pt x="2397112" y="3618979"/>
                  </a:lnTo>
                  <a:cubicBezTo>
                    <a:pt x="2433332" y="3610622"/>
                    <a:pt x="2469045" y="3600970"/>
                    <a:pt x="2504300" y="3590239"/>
                  </a:cubicBezTo>
                  <a:lnTo>
                    <a:pt x="2659532" y="3957129"/>
                  </a:lnTo>
                  <a:lnTo>
                    <a:pt x="2784627" y="3911612"/>
                  </a:lnTo>
                  <a:lnTo>
                    <a:pt x="2667723" y="3530790"/>
                  </a:lnTo>
                  <a:cubicBezTo>
                    <a:pt x="2701848" y="3516249"/>
                    <a:pt x="2735376" y="3500589"/>
                    <a:pt x="2768269" y="3483838"/>
                  </a:cubicBezTo>
                  <a:lnTo>
                    <a:pt x="2984868" y="3818216"/>
                  </a:lnTo>
                  <a:lnTo>
                    <a:pt x="3100158" y="3751668"/>
                  </a:lnTo>
                  <a:lnTo>
                    <a:pt x="2918764" y="3396678"/>
                  </a:lnTo>
                  <a:cubicBezTo>
                    <a:pt x="2949778" y="3376460"/>
                    <a:pt x="2980080" y="3355251"/>
                    <a:pt x="3009582" y="3333038"/>
                  </a:cubicBezTo>
                  <a:lnTo>
                    <a:pt x="3281159" y="3624935"/>
                  </a:lnTo>
                  <a:lnTo>
                    <a:pt x="3383127" y="3539362"/>
                  </a:lnTo>
                  <a:lnTo>
                    <a:pt x="3142742" y="3221113"/>
                  </a:lnTo>
                  <a:cubicBezTo>
                    <a:pt x="3169742" y="3195878"/>
                    <a:pt x="3195878" y="3169742"/>
                    <a:pt x="3221113" y="3142742"/>
                  </a:cubicBezTo>
                  <a:lnTo>
                    <a:pt x="3539375" y="3383127"/>
                  </a:lnTo>
                  <a:lnTo>
                    <a:pt x="3624935" y="3281159"/>
                  </a:lnTo>
                  <a:lnTo>
                    <a:pt x="3333038" y="3009582"/>
                  </a:lnTo>
                  <a:cubicBezTo>
                    <a:pt x="3355263" y="2980080"/>
                    <a:pt x="3376447" y="2949778"/>
                    <a:pt x="3396678" y="2918777"/>
                  </a:cubicBezTo>
                  <a:lnTo>
                    <a:pt x="3751656" y="3100158"/>
                  </a:lnTo>
                  <a:lnTo>
                    <a:pt x="3818229" y="2984880"/>
                  </a:lnTo>
                  <a:lnTo>
                    <a:pt x="3483838" y="2768269"/>
                  </a:lnTo>
                  <a:cubicBezTo>
                    <a:pt x="3500589" y="2735376"/>
                    <a:pt x="3516236" y="2701848"/>
                    <a:pt x="3530790" y="2667723"/>
                  </a:cubicBezTo>
                  <a:lnTo>
                    <a:pt x="3911600" y="2784627"/>
                  </a:lnTo>
                  <a:lnTo>
                    <a:pt x="3957129" y="2659545"/>
                  </a:lnTo>
                  <a:lnTo>
                    <a:pt x="3590239" y="2504287"/>
                  </a:lnTo>
                  <a:cubicBezTo>
                    <a:pt x="3600957" y="2469045"/>
                    <a:pt x="3610609" y="2433320"/>
                    <a:pt x="3618979" y="2397112"/>
                  </a:cubicBezTo>
                  <a:lnTo>
                    <a:pt x="4014317" y="2446108"/>
                  </a:lnTo>
                  <a:lnTo>
                    <a:pt x="4037431" y="2315032"/>
                  </a:lnTo>
                  <a:lnTo>
                    <a:pt x="3648887" y="2225776"/>
                  </a:lnTo>
                  <a:cubicBezTo>
                    <a:pt x="3653281" y="2189314"/>
                    <a:pt x="3656533" y="2152497"/>
                    <a:pt x="3658501" y="2115311"/>
                  </a:cubicBezTo>
                  <a:close/>
                </a:path>
              </a:pathLst>
            </a:custGeom>
            <a:gradFill>
              <a:gsLst>
                <a:gs pos="0">
                  <a:srgbClr val="EAEAEA"/>
                </a:gs>
                <a:gs pos="100000">
                  <a:srgbClr val="FEFFFF"/>
                </a:gs>
              </a:gsLst>
              <a:lin ang="13500000" scaled="1"/>
            </a:gradFill>
            <a:ln w="12700" cmpd="sng">
              <a:noFill/>
              <a:prstDash val="solid"/>
            </a:ln>
          </p:spPr>
          <p:txBody>
            <a:bodyPr anchor="ctr">
              <a:spAutoFit/>
            </a:bodyPr>
            <a:lstStyle/>
            <a:p>
              <a:pPr algn="ctr"/>
              <a:endParaRPr lang="en-US" sz="1200" dirty="0"/>
            </a:p>
          </p:txBody>
        </p:sp>
        <p:sp>
          <p:nvSpPr>
            <p:cNvPr id="147" name="Circle">
              <a:extLst>
                <a:ext uri="{FF2B5EF4-FFF2-40B4-BE49-F238E27FC236}">
                  <a16:creationId xmlns:a16="http://schemas.microsoft.com/office/drawing/2014/main" id="{EAA77E99-A3AF-594D-852D-DF28C5E64BF1}"/>
                </a:ext>
              </a:extLst>
            </p:cNvPr>
            <p:cNvSpPr/>
            <p:nvPr/>
          </p:nvSpPr>
          <p:spPr>
            <a:xfrm>
              <a:off x="15466354" y="4236890"/>
              <a:ext cx="2785974" cy="2785973"/>
            </a:xfrm>
            <a:custGeom>
              <a:avLst/>
              <a:gdLst/>
              <a:ahLst/>
              <a:cxnLst/>
              <a:rect l="0" t="0" r="0" b="0"/>
              <a:pathLst>
                <a:path w="2785973" h="2785973">
                  <a:moveTo>
                    <a:pt x="0" y="1392986"/>
                  </a:moveTo>
                  <a:cubicBezTo>
                    <a:pt x="0" y="623658"/>
                    <a:pt x="623646" y="0"/>
                    <a:pt x="1392986" y="0"/>
                  </a:cubicBezTo>
                  <a:cubicBezTo>
                    <a:pt x="2162314" y="0"/>
                    <a:pt x="2785973" y="623658"/>
                    <a:pt x="2785973" y="1392986"/>
                  </a:cubicBezTo>
                  <a:cubicBezTo>
                    <a:pt x="2785973" y="2162314"/>
                    <a:pt x="2162314" y="2785973"/>
                    <a:pt x="1392986" y="2785973"/>
                  </a:cubicBezTo>
                  <a:cubicBezTo>
                    <a:pt x="623646" y="2785973"/>
                    <a:pt x="0" y="2162314"/>
                    <a:pt x="0" y="1392986"/>
                  </a:cubicBezTo>
                  <a:close/>
                </a:path>
              </a:pathLst>
            </a:custGeom>
            <a:gradFill flip="none" rotWithShape="1">
              <a:gsLst>
                <a:gs pos="0">
                  <a:srgbClr val="EAEAEA"/>
                </a:gs>
                <a:gs pos="100000">
                  <a:srgbClr val="FEFFFF"/>
                </a:gs>
              </a:gsLst>
              <a:lin ang="2700000" scaled="1"/>
              <a:tileRect/>
            </a:gradFill>
            <a:ln w="12700" cmpd="sng">
              <a:noFill/>
              <a:prstDash val="solid"/>
            </a:ln>
          </p:spPr>
          <p:txBody>
            <a:bodyPr anchor="ctr">
              <a:spAutoFit/>
            </a:bodyPr>
            <a:lstStyle/>
            <a:p>
              <a:pPr algn="ctr"/>
              <a:endParaRPr lang="en-US" sz="1200" dirty="0"/>
            </a:p>
          </p:txBody>
        </p:sp>
      </p:grpSp>
      <p:grpSp>
        <p:nvGrpSpPr>
          <p:cNvPr id="148" name="Gear 03">
            <a:extLst>
              <a:ext uri="{FF2B5EF4-FFF2-40B4-BE49-F238E27FC236}">
                <a16:creationId xmlns:a16="http://schemas.microsoft.com/office/drawing/2014/main" id="{4B215E80-98F6-A34E-9EE1-EE86BF0FB49C}"/>
              </a:ext>
            </a:extLst>
          </p:cNvPr>
          <p:cNvGrpSpPr/>
          <p:nvPr userDrawn="1"/>
        </p:nvGrpSpPr>
        <p:grpSpPr>
          <a:xfrm>
            <a:off x="5670870" y="3369788"/>
            <a:ext cx="2345562" cy="2388760"/>
            <a:chOff x="11253704" y="6373225"/>
            <a:chExt cx="5758806" cy="5864074"/>
          </a:xfrm>
        </p:grpSpPr>
        <p:sp>
          <p:nvSpPr>
            <p:cNvPr id="149" name="Round shadow">
              <a:extLst>
                <a:ext uri="{FF2B5EF4-FFF2-40B4-BE49-F238E27FC236}">
                  <a16:creationId xmlns:a16="http://schemas.microsoft.com/office/drawing/2014/main" id="{DE076FA4-F025-E641-9B55-D1FAEEB7ADDF}"/>
                </a:ext>
              </a:extLst>
            </p:cNvPr>
            <p:cNvSpPr>
              <a:spLocks noChangeAspect="1"/>
            </p:cNvSpPr>
            <p:nvPr/>
          </p:nvSpPr>
          <p:spPr>
            <a:xfrm>
              <a:off x="11759951" y="6894003"/>
              <a:ext cx="3799444" cy="3799430"/>
            </a:xfrm>
            <a:custGeom>
              <a:avLst/>
              <a:gdLst/>
              <a:ahLst/>
              <a:cxnLst/>
              <a:rect l="0" t="0" r="0" b="0"/>
              <a:pathLst>
                <a:path w="3026409" h="3026397">
                  <a:moveTo>
                    <a:pt x="0" y="1513204"/>
                  </a:moveTo>
                  <a:cubicBezTo>
                    <a:pt x="0" y="677481"/>
                    <a:pt x="677481" y="0"/>
                    <a:pt x="1513204" y="0"/>
                  </a:cubicBezTo>
                  <a:cubicBezTo>
                    <a:pt x="2348928" y="0"/>
                    <a:pt x="3026409" y="677481"/>
                    <a:pt x="3026409" y="1513204"/>
                  </a:cubicBezTo>
                  <a:cubicBezTo>
                    <a:pt x="3026409" y="2348928"/>
                    <a:pt x="2348928" y="3026397"/>
                    <a:pt x="1513204" y="3026397"/>
                  </a:cubicBezTo>
                  <a:cubicBezTo>
                    <a:pt x="677481" y="3026397"/>
                    <a:pt x="0" y="2348928"/>
                    <a:pt x="0" y="1513204"/>
                  </a:cubicBezTo>
                  <a:close/>
                </a:path>
              </a:pathLst>
            </a:custGeom>
            <a:solidFill>
              <a:schemeClr val="tx2">
                <a:alpha val="99000"/>
              </a:schemeClr>
            </a:solidFill>
            <a:ln w="12700" cmpd="sng">
              <a:noFill/>
              <a:prstDash val="solid"/>
            </a:ln>
            <a:effectLst>
              <a:outerShdw blurRad="381000" sx="106000" sy="106000" algn="ctr" rotWithShape="0">
                <a:prstClr val="black">
                  <a:alpha val="60000"/>
                </a:prstClr>
              </a:outerShdw>
            </a:effectLst>
          </p:spPr>
          <p:txBody>
            <a:bodyPr anchor="ctr">
              <a:spAutoFit/>
            </a:bodyPr>
            <a:lstStyle/>
            <a:p>
              <a:pPr algn="ctr"/>
              <a:endParaRPr lang="en-US" sz="1200" dirty="0"/>
            </a:p>
          </p:txBody>
        </p:sp>
        <p:pic>
          <p:nvPicPr>
            <p:cNvPr id="150" name="45 Shadow" descr="D:\andrew\Работа\Андрей\00_Presentations\WOW\PPT ready\3397.png">
              <a:extLst>
                <a:ext uri="{FF2B5EF4-FFF2-40B4-BE49-F238E27FC236}">
                  <a16:creationId xmlns:a16="http://schemas.microsoft.com/office/drawing/2014/main" id="{BEF486F0-B92E-3A43-8C15-BC5561B49FEE}"/>
                </a:ext>
              </a:extLst>
            </p:cNvPr>
            <p:cNvPicPr>
              <a:picLocks noChangeAspect="1" noChangeArrowheads="1"/>
            </p:cNvPicPr>
            <p:nvPr/>
          </p:nvPicPr>
          <p:blipFill>
            <a:blip r:embed="rId2" cstate="print"/>
            <a:srcRect/>
            <a:stretch>
              <a:fillRect/>
            </a:stretch>
          </p:blipFill>
          <p:spPr bwMode="auto">
            <a:xfrm>
              <a:off x="12202948" y="7427738"/>
              <a:ext cx="4809562" cy="4809561"/>
            </a:xfrm>
            <a:prstGeom prst="rect">
              <a:avLst/>
            </a:prstGeom>
            <a:noFill/>
            <a:ln>
              <a:noFill/>
            </a:ln>
          </p:spPr>
        </p:pic>
        <p:sp>
          <p:nvSpPr>
            <p:cNvPr id="151" name="Gear">
              <a:extLst>
                <a:ext uri="{FF2B5EF4-FFF2-40B4-BE49-F238E27FC236}">
                  <a16:creationId xmlns:a16="http://schemas.microsoft.com/office/drawing/2014/main" id="{750FE0C2-08A9-354B-AB0E-649A67A65876}"/>
                </a:ext>
              </a:extLst>
            </p:cNvPr>
            <p:cNvSpPr/>
            <p:nvPr/>
          </p:nvSpPr>
          <p:spPr>
            <a:xfrm>
              <a:off x="11253704" y="6373225"/>
              <a:ext cx="4823689" cy="4823702"/>
            </a:xfrm>
            <a:custGeom>
              <a:avLst/>
              <a:gdLst/>
              <a:ahLst/>
              <a:cxnLst/>
              <a:rect l="0" t="0" r="0" b="0"/>
              <a:pathLst>
                <a:path w="4823688" h="4823701">
                  <a:moveTo>
                    <a:pt x="4823688" y="2490978"/>
                  </a:moveTo>
                  <a:lnTo>
                    <a:pt x="4823688" y="2332710"/>
                  </a:lnTo>
                  <a:lnTo>
                    <a:pt x="4350194" y="2308428"/>
                  </a:lnTo>
                  <a:cubicBezTo>
                    <a:pt x="4347870" y="2264232"/>
                    <a:pt x="4343996" y="2220442"/>
                    <a:pt x="4338777" y="2177084"/>
                  </a:cubicBezTo>
                  <a:lnTo>
                    <a:pt x="4800790" y="2070976"/>
                  </a:lnTo>
                  <a:lnTo>
                    <a:pt x="4773307" y="1915096"/>
                  </a:lnTo>
                  <a:lnTo>
                    <a:pt x="4303217" y="1973351"/>
                  </a:lnTo>
                  <a:cubicBezTo>
                    <a:pt x="4293260" y="1930298"/>
                    <a:pt x="4281792" y="1887829"/>
                    <a:pt x="4269041" y="1845919"/>
                  </a:cubicBezTo>
                  <a:lnTo>
                    <a:pt x="4705311" y="1661312"/>
                  </a:lnTo>
                  <a:lnTo>
                    <a:pt x="4651171" y="1512582"/>
                  </a:lnTo>
                  <a:lnTo>
                    <a:pt x="4198353" y="1651571"/>
                  </a:lnTo>
                  <a:cubicBezTo>
                    <a:pt x="4181055" y="1611007"/>
                    <a:pt x="4162437" y="1571129"/>
                    <a:pt x="4142511" y="1532026"/>
                  </a:cubicBezTo>
                  <a:lnTo>
                    <a:pt x="4540135" y="1274457"/>
                  </a:lnTo>
                  <a:lnTo>
                    <a:pt x="4460989" y="1137386"/>
                  </a:lnTo>
                  <a:lnTo>
                    <a:pt x="4038879" y="1353057"/>
                  </a:lnTo>
                  <a:cubicBezTo>
                    <a:pt x="4014850" y="1316189"/>
                    <a:pt x="3989628" y="1280172"/>
                    <a:pt x="3963212" y="1245082"/>
                  </a:cubicBezTo>
                  <a:lnTo>
                    <a:pt x="4310291" y="922172"/>
                  </a:lnTo>
                  <a:lnTo>
                    <a:pt x="4208551" y="800925"/>
                  </a:lnTo>
                  <a:lnTo>
                    <a:pt x="3830129" y="1086764"/>
                  </a:lnTo>
                  <a:cubicBezTo>
                    <a:pt x="3800119" y="1054646"/>
                    <a:pt x="3769042" y="1023569"/>
                    <a:pt x="3736936" y="993571"/>
                  </a:cubicBezTo>
                  <a:lnTo>
                    <a:pt x="4022775" y="615137"/>
                  </a:lnTo>
                  <a:lnTo>
                    <a:pt x="3901528" y="513397"/>
                  </a:lnTo>
                  <a:lnTo>
                    <a:pt x="3578593" y="860475"/>
                  </a:lnTo>
                  <a:cubicBezTo>
                    <a:pt x="3543515" y="834059"/>
                    <a:pt x="3507486" y="808850"/>
                    <a:pt x="3470630" y="784796"/>
                  </a:cubicBezTo>
                  <a:lnTo>
                    <a:pt x="3686289" y="362699"/>
                  </a:lnTo>
                  <a:lnTo>
                    <a:pt x="3549230" y="283565"/>
                  </a:lnTo>
                  <a:lnTo>
                    <a:pt x="3291649" y="681164"/>
                  </a:lnTo>
                  <a:cubicBezTo>
                    <a:pt x="3252546" y="661250"/>
                    <a:pt x="3212680" y="642632"/>
                    <a:pt x="3172104" y="625348"/>
                  </a:cubicBezTo>
                  <a:lnTo>
                    <a:pt x="3311105" y="172516"/>
                  </a:lnTo>
                  <a:lnTo>
                    <a:pt x="3162376" y="118389"/>
                  </a:lnTo>
                  <a:lnTo>
                    <a:pt x="2977769" y="554647"/>
                  </a:lnTo>
                  <a:cubicBezTo>
                    <a:pt x="2935871" y="541896"/>
                    <a:pt x="2893402" y="530415"/>
                    <a:pt x="2850324" y="520484"/>
                  </a:cubicBezTo>
                  <a:lnTo>
                    <a:pt x="2908592" y="50380"/>
                  </a:lnTo>
                  <a:lnTo>
                    <a:pt x="2752725" y="22898"/>
                  </a:lnTo>
                  <a:lnTo>
                    <a:pt x="2646603" y="484911"/>
                  </a:lnTo>
                  <a:cubicBezTo>
                    <a:pt x="2603233" y="479678"/>
                    <a:pt x="2559456" y="475818"/>
                    <a:pt x="2515260" y="473494"/>
                  </a:cubicBezTo>
                  <a:lnTo>
                    <a:pt x="2490977" y="0"/>
                  </a:lnTo>
                  <a:lnTo>
                    <a:pt x="2332697" y="0"/>
                  </a:lnTo>
                  <a:lnTo>
                    <a:pt x="2308428" y="473494"/>
                  </a:lnTo>
                  <a:cubicBezTo>
                    <a:pt x="2264232" y="475818"/>
                    <a:pt x="2220455" y="479678"/>
                    <a:pt x="2177072" y="484911"/>
                  </a:cubicBezTo>
                  <a:lnTo>
                    <a:pt x="2070963" y="22898"/>
                  </a:lnTo>
                  <a:lnTo>
                    <a:pt x="1915096" y="50380"/>
                  </a:lnTo>
                  <a:lnTo>
                    <a:pt x="1973351" y="520484"/>
                  </a:lnTo>
                  <a:cubicBezTo>
                    <a:pt x="1930298" y="530415"/>
                    <a:pt x="1887816" y="541896"/>
                    <a:pt x="1845906" y="554647"/>
                  </a:cubicBezTo>
                  <a:lnTo>
                    <a:pt x="1661312" y="118389"/>
                  </a:lnTo>
                  <a:lnTo>
                    <a:pt x="1512569" y="172516"/>
                  </a:lnTo>
                  <a:lnTo>
                    <a:pt x="1651584" y="625348"/>
                  </a:lnTo>
                  <a:cubicBezTo>
                    <a:pt x="1610995" y="642632"/>
                    <a:pt x="1571142" y="661250"/>
                    <a:pt x="1532026" y="681164"/>
                  </a:cubicBezTo>
                  <a:lnTo>
                    <a:pt x="1274457" y="283565"/>
                  </a:lnTo>
                  <a:lnTo>
                    <a:pt x="1137386" y="362699"/>
                  </a:lnTo>
                  <a:lnTo>
                    <a:pt x="1353070" y="784796"/>
                  </a:lnTo>
                  <a:cubicBezTo>
                    <a:pt x="1316189" y="808850"/>
                    <a:pt x="1280159" y="834059"/>
                    <a:pt x="1245095" y="860475"/>
                  </a:cubicBezTo>
                  <a:lnTo>
                    <a:pt x="922159" y="513397"/>
                  </a:lnTo>
                  <a:lnTo>
                    <a:pt x="800912" y="615137"/>
                  </a:lnTo>
                  <a:lnTo>
                    <a:pt x="1086751" y="993571"/>
                  </a:lnTo>
                  <a:cubicBezTo>
                    <a:pt x="1054646" y="1023569"/>
                    <a:pt x="1023569" y="1054646"/>
                    <a:pt x="993559" y="1086764"/>
                  </a:cubicBezTo>
                  <a:lnTo>
                    <a:pt x="615137" y="800925"/>
                  </a:lnTo>
                  <a:lnTo>
                    <a:pt x="513397" y="922172"/>
                  </a:lnTo>
                  <a:lnTo>
                    <a:pt x="860475" y="1245082"/>
                  </a:lnTo>
                  <a:cubicBezTo>
                    <a:pt x="834047" y="1280172"/>
                    <a:pt x="808837" y="1316189"/>
                    <a:pt x="784809" y="1353057"/>
                  </a:cubicBezTo>
                  <a:lnTo>
                    <a:pt x="362699" y="1137386"/>
                  </a:lnTo>
                  <a:lnTo>
                    <a:pt x="283552" y="1274457"/>
                  </a:lnTo>
                  <a:lnTo>
                    <a:pt x="681164" y="1532026"/>
                  </a:lnTo>
                  <a:cubicBezTo>
                    <a:pt x="661250" y="1571129"/>
                    <a:pt x="642619" y="1611007"/>
                    <a:pt x="625335" y="1651571"/>
                  </a:cubicBezTo>
                  <a:lnTo>
                    <a:pt x="172516" y="1512582"/>
                  </a:lnTo>
                  <a:lnTo>
                    <a:pt x="118376" y="1661312"/>
                  </a:lnTo>
                  <a:lnTo>
                    <a:pt x="554647" y="1845919"/>
                  </a:lnTo>
                  <a:cubicBezTo>
                    <a:pt x="541896" y="1887829"/>
                    <a:pt x="530415" y="1930298"/>
                    <a:pt x="520471" y="1973351"/>
                  </a:cubicBezTo>
                  <a:lnTo>
                    <a:pt x="50380" y="1915096"/>
                  </a:lnTo>
                  <a:lnTo>
                    <a:pt x="22898" y="2070976"/>
                  </a:lnTo>
                  <a:lnTo>
                    <a:pt x="484911" y="2177084"/>
                  </a:lnTo>
                  <a:cubicBezTo>
                    <a:pt x="479678" y="2220442"/>
                    <a:pt x="475805" y="2264232"/>
                    <a:pt x="473481" y="2308428"/>
                  </a:cubicBezTo>
                  <a:lnTo>
                    <a:pt x="0" y="2332710"/>
                  </a:lnTo>
                  <a:lnTo>
                    <a:pt x="0" y="2490978"/>
                  </a:lnTo>
                  <a:lnTo>
                    <a:pt x="473481" y="2515260"/>
                  </a:lnTo>
                  <a:cubicBezTo>
                    <a:pt x="475805" y="2559469"/>
                    <a:pt x="479678" y="2603246"/>
                    <a:pt x="484911" y="2646603"/>
                  </a:cubicBezTo>
                  <a:lnTo>
                    <a:pt x="22898" y="2752725"/>
                  </a:lnTo>
                  <a:lnTo>
                    <a:pt x="50380" y="2908592"/>
                  </a:lnTo>
                  <a:lnTo>
                    <a:pt x="520471" y="2850337"/>
                  </a:lnTo>
                  <a:cubicBezTo>
                    <a:pt x="530415" y="2893402"/>
                    <a:pt x="541896" y="2935858"/>
                    <a:pt x="554647" y="2977781"/>
                  </a:cubicBezTo>
                  <a:lnTo>
                    <a:pt x="118376" y="3162376"/>
                  </a:lnTo>
                  <a:lnTo>
                    <a:pt x="172516" y="3311105"/>
                  </a:lnTo>
                  <a:lnTo>
                    <a:pt x="625335" y="3172117"/>
                  </a:lnTo>
                  <a:cubicBezTo>
                    <a:pt x="642619" y="3212680"/>
                    <a:pt x="661250" y="3252558"/>
                    <a:pt x="681164" y="3291662"/>
                  </a:cubicBezTo>
                  <a:lnTo>
                    <a:pt x="283552" y="3549230"/>
                  </a:lnTo>
                  <a:lnTo>
                    <a:pt x="362699" y="3686302"/>
                  </a:lnTo>
                  <a:lnTo>
                    <a:pt x="784809" y="3470630"/>
                  </a:lnTo>
                  <a:cubicBezTo>
                    <a:pt x="808837" y="3507498"/>
                    <a:pt x="834047" y="3543528"/>
                    <a:pt x="860475" y="3578605"/>
                  </a:cubicBezTo>
                  <a:lnTo>
                    <a:pt x="513397" y="3901528"/>
                  </a:lnTo>
                  <a:lnTo>
                    <a:pt x="615137" y="4022775"/>
                  </a:lnTo>
                  <a:lnTo>
                    <a:pt x="993559" y="3736936"/>
                  </a:lnTo>
                  <a:cubicBezTo>
                    <a:pt x="1023569" y="3769042"/>
                    <a:pt x="1054646" y="3800119"/>
                    <a:pt x="1086751" y="3830129"/>
                  </a:cubicBezTo>
                  <a:lnTo>
                    <a:pt x="800912" y="4208551"/>
                  </a:lnTo>
                  <a:lnTo>
                    <a:pt x="922159" y="4310291"/>
                  </a:lnTo>
                  <a:lnTo>
                    <a:pt x="1245095" y="3963212"/>
                  </a:lnTo>
                  <a:cubicBezTo>
                    <a:pt x="1280159" y="3989641"/>
                    <a:pt x="1316189" y="4014838"/>
                    <a:pt x="1353057" y="4038892"/>
                  </a:cubicBezTo>
                  <a:lnTo>
                    <a:pt x="1137386" y="4460989"/>
                  </a:lnTo>
                  <a:lnTo>
                    <a:pt x="1274457" y="4540135"/>
                  </a:lnTo>
                  <a:lnTo>
                    <a:pt x="1532026" y="4142524"/>
                  </a:lnTo>
                  <a:cubicBezTo>
                    <a:pt x="1571142" y="4162437"/>
                    <a:pt x="1610995" y="4181068"/>
                    <a:pt x="1651584" y="4198353"/>
                  </a:cubicBezTo>
                  <a:lnTo>
                    <a:pt x="1512569" y="4651171"/>
                  </a:lnTo>
                  <a:lnTo>
                    <a:pt x="1661312" y="4705299"/>
                  </a:lnTo>
                  <a:lnTo>
                    <a:pt x="1845906" y="4269041"/>
                  </a:lnTo>
                  <a:cubicBezTo>
                    <a:pt x="1887816" y="4281805"/>
                    <a:pt x="1930298" y="4293273"/>
                    <a:pt x="1973351" y="4303217"/>
                  </a:cubicBezTo>
                  <a:lnTo>
                    <a:pt x="1915096" y="4773307"/>
                  </a:lnTo>
                  <a:lnTo>
                    <a:pt x="2070963" y="4800790"/>
                  </a:lnTo>
                  <a:lnTo>
                    <a:pt x="2177072" y="4338777"/>
                  </a:lnTo>
                  <a:cubicBezTo>
                    <a:pt x="2220455" y="4344009"/>
                    <a:pt x="2264232" y="4347883"/>
                    <a:pt x="2308428" y="4350207"/>
                  </a:cubicBezTo>
                  <a:lnTo>
                    <a:pt x="2332697" y="4823701"/>
                  </a:lnTo>
                  <a:lnTo>
                    <a:pt x="2490977" y="4823701"/>
                  </a:lnTo>
                  <a:lnTo>
                    <a:pt x="2515260" y="4350207"/>
                  </a:lnTo>
                  <a:cubicBezTo>
                    <a:pt x="2559456" y="4347883"/>
                    <a:pt x="2603233" y="4344009"/>
                    <a:pt x="2646603" y="4338777"/>
                  </a:cubicBezTo>
                  <a:lnTo>
                    <a:pt x="2752725" y="4800790"/>
                  </a:lnTo>
                  <a:lnTo>
                    <a:pt x="2908592" y="4773307"/>
                  </a:lnTo>
                  <a:lnTo>
                    <a:pt x="2850337" y="4303217"/>
                  </a:lnTo>
                  <a:cubicBezTo>
                    <a:pt x="2893402" y="4293273"/>
                    <a:pt x="2935871" y="4281805"/>
                    <a:pt x="2977769" y="4269041"/>
                  </a:cubicBezTo>
                  <a:lnTo>
                    <a:pt x="3162376" y="4705299"/>
                  </a:lnTo>
                  <a:lnTo>
                    <a:pt x="3311105" y="4651171"/>
                  </a:lnTo>
                  <a:lnTo>
                    <a:pt x="3172104" y="4198353"/>
                  </a:lnTo>
                  <a:cubicBezTo>
                    <a:pt x="3212680" y="4181068"/>
                    <a:pt x="3252546" y="4162437"/>
                    <a:pt x="3291649" y="4142524"/>
                  </a:cubicBezTo>
                  <a:lnTo>
                    <a:pt x="3549230" y="4540135"/>
                  </a:lnTo>
                  <a:lnTo>
                    <a:pt x="3686289" y="4460989"/>
                  </a:lnTo>
                  <a:lnTo>
                    <a:pt x="3470630" y="4038892"/>
                  </a:lnTo>
                  <a:cubicBezTo>
                    <a:pt x="3507486" y="4014838"/>
                    <a:pt x="3543515" y="3989641"/>
                    <a:pt x="3578593" y="3963212"/>
                  </a:cubicBezTo>
                  <a:lnTo>
                    <a:pt x="3901528" y="4310291"/>
                  </a:lnTo>
                  <a:lnTo>
                    <a:pt x="4022775" y="4208551"/>
                  </a:lnTo>
                  <a:lnTo>
                    <a:pt x="3736936" y="3830129"/>
                  </a:lnTo>
                  <a:cubicBezTo>
                    <a:pt x="3769042" y="3800119"/>
                    <a:pt x="3800119" y="3769042"/>
                    <a:pt x="3830129" y="3736936"/>
                  </a:cubicBezTo>
                  <a:lnTo>
                    <a:pt x="4208551" y="4022775"/>
                  </a:lnTo>
                  <a:lnTo>
                    <a:pt x="4310291" y="3901528"/>
                  </a:lnTo>
                  <a:lnTo>
                    <a:pt x="3963212" y="3578605"/>
                  </a:lnTo>
                  <a:cubicBezTo>
                    <a:pt x="3989628" y="3543528"/>
                    <a:pt x="4014850" y="3507498"/>
                    <a:pt x="4038879" y="3470630"/>
                  </a:cubicBezTo>
                  <a:lnTo>
                    <a:pt x="4460989" y="3686302"/>
                  </a:lnTo>
                  <a:lnTo>
                    <a:pt x="4540135" y="3549230"/>
                  </a:lnTo>
                  <a:lnTo>
                    <a:pt x="4142511" y="3291662"/>
                  </a:lnTo>
                  <a:cubicBezTo>
                    <a:pt x="4162437" y="3252558"/>
                    <a:pt x="4181055" y="3212680"/>
                    <a:pt x="4198353" y="3172117"/>
                  </a:cubicBezTo>
                  <a:lnTo>
                    <a:pt x="4651171" y="3311105"/>
                  </a:lnTo>
                  <a:lnTo>
                    <a:pt x="4705311" y="3162376"/>
                  </a:lnTo>
                  <a:lnTo>
                    <a:pt x="4269041" y="2977781"/>
                  </a:lnTo>
                  <a:cubicBezTo>
                    <a:pt x="4281792" y="2935858"/>
                    <a:pt x="4293260" y="2893402"/>
                    <a:pt x="4303217" y="2850337"/>
                  </a:cubicBezTo>
                  <a:lnTo>
                    <a:pt x="4773307" y="2908592"/>
                  </a:lnTo>
                  <a:lnTo>
                    <a:pt x="4800790" y="2752725"/>
                  </a:lnTo>
                  <a:lnTo>
                    <a:pt x="4338777" y="2646603"/>
                  </a:lnTo>
                  <a:cubicBezTo>
                    <a:pt x="4343996" y="2603246"/>
                    <a:pt x="4347870" y="2559469"/>
                    <a:pt x="4350194" y="2515260"/>
                  </a:cubicBezTo>
                  <a:close/>
                </a:path>
              </a:pathLst>
            </a:custGeom>
            <a:gradFill>
              <a:gsLst>
                <a:gs pos="0">
                  <a:srgbClr val="EAEAEA"/>
                </a:gs>
                <a:gs pos="100000">
                  <a:srgbClr val="FEFFFF"/>
                </a:gs>
              </a:gsLst>
              <a:lin ang="13500000" scaled="1"/>
            </a:gradFill>
            <a:ln w="12700" cmpd="sng">
              <a:noFill/>
              <a:prstDash val="solid"/>
            </a:ln>
          </p:spPr>
          <p:txBody>
            <a:bodyPr anchor="ctr">
              <a:spAutoFit/>
            </a:bodyPr>
            <a:lstStyle/>
            <a:p>
              <a:pPr algn="ctr"/>
              <a:endParaRPr lang="en-US" sz="1200" dirty="0"/>
            </a:p>
          </p:txBody>
        </p:sp>
        <p:sp>
          <p:nvSpPr>
            <p:cNvPr id="152" name="Circle">
              <a:extLst>
                <a:ext uri="{FF2B5EF4-FFF2-40B4-BE49-F238E27FC236}">
                  <a16:creationId xmlns:a16="http://schemas.microsoft.com/office/drawing/2014/main" id="{FC9A1102-92A5-CD40-9E09-F2A6B42BA155}"/>
                </a:ext>
              </a:extLst>
            </p:cNvPr>
            <p:cNvSpPr/>
            <p:nvPr/>
          </p:nvSpPr>
          <p:spPr>
            <a:xfrm>
              <a:off x="12009189" y="7128704"/>
              <a:ext cx="3312719" cy="3312731"/>
            </a:xfrm>
            <a:custGeom>
              <a:avLst/>
              <a:gdLst/>
              <a:ahLst/>
              <a:cxnLst/>
              <a:rect l="0" t="0" r="0" b="0"/>
              <a:pathLst>
                <a:path w="3312718" h="3312731">
                  <a:moveTo>
                    <a:pt x="0" y="1656372"/>
                  </a:moveTo>
                  <a:cubicBezTo>
                    <a:pt x="0" y="741591"/>
                    <a:pt x="741578" y="0"/>
                    <a:pt x="1656359" y="0"/>
                  </a:cubicBezTo>
                  <a:cubicBezTo>
                    <a:pt x="2571140" y="0"/>
                    <a:pt x="3312718" y="741591"/>
                    <a:pt x="3312718" y="1656372"/>
                  </a:cubicBezTo>
                  <a:cubicBezTo>
                    <a:pt x="3312718" y="2571153"/>
                    <a:pt x="2571140" y="3312731"/>
                    <a:pt x="1656359" y="3312731"/>
                  </a:cubicBezTo>
                  <a:cubicBezTo>
                    <a:pt x="741578" y="3312731"/>
                    <a:pt x="0" y="2571153"/>
                    <a:pt x="0" y="1656372"/>
                  </a:cubicBezTo>
                  <a:close/>
                </a:path>
              </a:pathLst>
            </a:custGeom>
            <a:gradFill flip="none" rotWithShape="1">
              <a:gsLst>
                <a:gs pos="0">
                  <a:srgbClr val="EAEAEA"/>
                </a:gs>
                <a:gs pos="100000">
                  <a:srgbClr val="FEFFFF"/>
                </a:gs>
              </a:gsLst>
              <a:lin ang="2700000" scaled="1"/>
              <a:tileRect/>
            </a:gradFill>
            <a:ln w="12700" cmpd="sng">
              <a:noFill/>
              <a:prstDash val="solid"/>
            </a:ln>
          </p:spPr>
          <p:txBody>
            <a:bodyPr anchor="ctr">
              <a:spAutoFit/>
            </a:bodyPr>
            <a:lstStyle/>
            <a:p>
              <a:pPr algn="ctr"/>
              <a:endParaRPr lang="en-US" sz="1200" dirty="0"/>
            </a:p>
          </p:txBody>
        </p:sp>
      </p:grpSp>
      <p:grpSp>
        <p:nvGrpSpPr>
          <p:cNvPr id="153" name="Gear 02">
            <a:extLst>
              <a:ext uri="{FF2B5EF4-FFF2-40B4-BE49-F238E27FC236}">
                <a16:creationId xmlns:a16="http://schemas.microsoft.com/office/drawing/2014/main" id="{5B883CBC-6066-1C47-A793-467F0707239E}"/>
              </a:ext>
            </a:extLst>
          </p:cNvPr>
          <p:cNvGrpSpPr/>
          <p:nvPr userDrawn="1"/>
        </p:nvGrpSpPr>
        <p:grpSpPr>
          <a:xfrm>
            <a:off x="4364689" y="1637020"/>
            <a:ext cx="2236747" cy="2242964"/>
            <a:chOff x="8138742" y="3258275"/>
            <a:chExt cx="5491643" cy="5506162"/>
          </a:xfrm>
        </p:grpSpPr>
        <p:sp>
          <p:nvSpPr>
            <p:cNvPr id="154" name="Round shadow">
              <a:extLst>
                <a:ext uri="{FF2B5EF4-FFF2-40B4-BE49-F238E27FC236}">
                  <a16:creationId xmlns:a16="http://schemas.microsoft.com/office/drawing/2014/main" id="{B97ED924-5325-954F-AE76-F81E4C21CD82}"/>
                </a:ext>
              </a:extLst>
            </p:cNvPr>
            <p:cNvSpPr>
              <a:spLocks noChangeAspect="1"/>
            </p:cNvSpPr>
            <p:nvPr/>
          </p:nvSpPr>
          <p:spPr>
            <a:xfrm>
              <a:off x="8627604" y="3725652"/>
              <a:ext cx="3454040" cy="3454027"/>
            </a:xfrm>
            <a:custGeom>
              <a:avLst/>
              <a:gdLst/>
              <a:ahLst/>
              <a:cxnLst/>
              <a:rect l="0" t="0" r="0" b="0"/>
              <a:pathLst>
                <a:path w="3026409" h="3026397">
                  <a:moveTo>
                    <a:pt x="0" y="1513204"/>
                  </a:moveTo>
                  <a:cubicBezTo>
                    <a:pt x="0" y="677481"/>
                    <a:pt x="677481" y="0"/>
                    <a:pt x="1513204" y="0"/>
                  </a:cubicBezTo>
                  <a:cubicBezTo>
                    <a:pt x="2348928" y="0"/>
                    <a:pt x="3026409" y="677481"/>
                    <a:pt x="3026409" y="1513204"/>
                  </a:cubicBezTo>
                  <a:cubicBezTo>
                    <a:pt x="3026409" y="2348928"/>
                    <a:pt x="2348928" y="3026397"/>
                    <a:pt x="1513204" y="3026397"/>
                  </a:cubicBezTo>
                  <a:cubicBezTo>
                    <a:pt x="677481" y="3026397"/>
                    <a:pt x="0" y="2348928"/>
                    <a:pt x="0" y="1513204"/>
                  </a:cubicBezTo>
                  <a:close/>
                </a:path>
              </a:pathLst>
            </a:custGeom>
            <a:solidFill>
              <a:schemeClr val="tx2">
                <a:alpha val="99000"/>
              </a:schemeClr>
            </a:solidFill>
            <a:ln w="12700" cmpd="sng">
              <a:noFill/>
              <a:prstDash val="solid"/>
            </a:ln>
            <a:effectLst>
              <a:outerShdw blurRad="381000" sx="106000" sy="106000" algn="ctr" rotWithShape="0">
                <a:prstClr val="black">
                  <a:alpha val="60000"/>
                </a:prstClr>
              </a:outerShdw>
            </a:effectLst>
          </p:spPr>
          <p:txBody>
            <a:bodyPr anchor="ctr">
              <a:spAutoFit/>
            </a:bodyPr>
            <a:lstStyle/>
            <a:p>
              <a:pPr algn="ctr"/>
              <a:endParaRPr lang="en-US" sz="1200" dirty="0"/>
            </a:p>
          </p:txBody>
        </p:sp>
        <p:pic>
          <p:nvPicPr>
            <p:cNvPr id="155" name="45 Shadow" descr="D:\andrew\Работа\Андрей\00_Presentations\WOW\PPT ready\3397.png">
              <a:extLst>
                <a:ext uri="{FF2B5EF4-FFF2-40B4-BE49-F238E27FC236}">
                  <a16:creationId xmlns:a16="http://schemas.microsoft.com/office/drawing/2014/main" id="{5092B3E8-2DE4-D144-BBCC-A4CDA7D8ABA8}"/>
                </a:ext>
              </a:extLst>
            </p:cNvPr>
            <p:cNvPicPr>
              <a:picLocks noChangeAspect="1" noChangeArrowheads="1"/>
            </p:cNvPicPr>
            <p:nvPr/>
          </p:nvPicPr>
          <p:blipFill>
            <a:blip r:embed="rId2" cstate="print"/>
            <a:srcRect/>
            <a:stretch>
              <a:fillRect/>
            </a:stretch>
          </p:blipFill>
          <p:spPr bwMode="auto">
            <a:xfrm>
              <a:off x="9095656" y="4229708"/>
              <a:ext cx="4534729" cy="4534729"/>
            </a:xfrm>
            <a:prstGeom prst="rect">
              <a:avLst/>
            </a:prstGeom>
            <a:noFill/>
            <a:ln>
              <a:noFill/>
            </a:ln>
          </p:spPr>
        </p:pic>
        <p:sp>
          <p:nvSpPr>
            <p:cNvPr id="156" name="Gear">
              <a:extLst>
                <a:ext uri="{FF2B5EF4-FFF2-40B4-BE49-F238E27FC236}">
                  <a16:creationId xmlns:a16="http://schemas.microsoft.com/office/drawing/2014/main" id="{E53902AA-57AE-DD4F-989F-F5255E55B061}"/>
                </a:ext>
              </a:extLst>
            </p:cNvPr>
            <p:cNvSpPr/>
            <p:nvPr/>
          </p:nvSpPr>
          <p:spPr>
            <a:xfrm>
              <a:off x="8138742" y="3258275"/>
              <a:ext cx="4406799" cy="4406785"/>
            </a:xfrm>
            <a:custGeom>
              <a:avLst/>
              <a:gdLst/>
              <a:ahLst/>
              <a:cxnLst/>
              <a:rect l="0" t="0" r="0" b="0"/>
              <a:pathLst>
                <a:path w="4406798" h="4406785">
                  <a:moveTo>
                    <a:pt x="4406798" y="2275687"/>
                  </a:moveTo>
                  <a:lnTo>
                    <a:pt x="4406798" y="2131098"/>
                  </a:lnTo>
                  <a:lnTo>
                    <a:pt x="3974223" y="2108911"/>
                  </a:lnTo>
                  <a:cubicBezTo>
                    <a:pt x="3972102" y="2068537"/>
                    <a:pt x="3968572" y="2028545"/>
                    <a:pt x="3963797" y="1988921"/>
                  </a:cubicBezTo>
                  <a:lnTo>
                    <a:pt x="4385881" y="1891982"/>
                  </a:lnTo>
                  <a:lnTo>
                    <a:pt x="4360773" y="1749577"/>
                  </a:lnTo>
                  <a:lnTo>
                    <a:pt x="3931310" y="1802803"/>
                  </a:lnTo>
                  <a:cubicBezTo>
                    <a:pt x="3922217" y="1763458"/>
                    <a:pt x="3911739" y="1724659"/>
                    <a:pt x="3900081" y="1686369"/>
                  </a:cubicBezTo>
                  <a:lnTo>
                    <a:pt x="4298632" y="1517726"/>
                  </a:lnTo>
                  <a:lnTo>
                    <a:pt x="4249191" y="1381848"/>
                  </a:lnTo>
                  <a:lnTo>
                    <a:pt x="3835501" y="1508836"/>
                  </a:lnTo>
                  <a:cubicBezTo>
                    <a:pt x="3819702" y="1471764"/>
                    <a:pt x="3802697" y="1435341"/>
                    <a:pt x="3784498" y="1399616"/>
                  </a:cubicBezTo>
                  <a:lnTo>
                    <a:pt x="4147756" y="1164310"/>
                  </a:lnTo>
                  <a:lnTo>
                    <a:pt x="4075442" y="1039075"/>
                  </a:lnTo>
                  <a:lnTo>
                    <a:pt x="3689819" y="1236116"/>
                  </a:lnTo>
                  <a:cubicBezTo>
                    <a:pt x="3667861" y="1202435"/>
                    <a:pt x="3644823" y="1169517"/>
                    <a:pt x="3620693" y="1137475"/>
                  </a:cubicBezTo>
                  <a:lnTo>
                    <a:pt x="3937774" y="842454"/>
                  </a:lnTo>
                  <a:lnTo>
                    <a:pt x="3844823" y="731697"/>
                  </a:lnTo>
                  <a:lnTo>
                    <a:pt x="3499104" y="992822"/>
                  </a:lnTo>
                  <a:cubicBezTo>
                    <a:pt x="3471697" y="963498"/>
                    <a:pt x="3443300" y="935101"/>
                    <a:pt x="3413963" y="907694"/>
                  </a:cubicBezTo>
                  <a:lnTo>
                    <a:pt x="3675100" y="561962"/>
                  </a:lnTo>
                  <a:lnTo>
                    <a:pt x="3564331" y="469023"/>
                  </a:lnTo>
                  <a:lnTo>
                    <a:pt x="3269310" y="786104"/>
                  </a:lnTo>
                  <a:cubicBezTo>
                    <a:pt x="3237268" y="761974"/>
                    <a:pt x="3204349" y="738936"/>
                    <a:pt x="3170669" y="716978"/>
                  </a:cubicBezTo>
                  <a:lnTo>
                    <a:pt x="3367709" y="331342"/>
                  </a:lnTo>
                  <a:lnTo>
                    <a:pt x="3242487" y="259041"/>
                  </a:lnTo>
                  <a:lnTo>
                    <a:pt x="3007169" y="622300"/>
                  </a:lnTo>
                  <a:cubicBezTo>
                    <a:pt x="2971444" y="604088"/>
                    <a:pt x="2935020" y="587082"/>
                    <a:pt x="2897962" y="571284"/>
                  </a:cubicBezTo>
                  <a:lnTo>
                    <a:pt x="3024936" y="157606"/>
                  </a:lnTo>
                  <a:lnTo>
                    <a:pt x="2889072" y="108153"/>
                  </a:lnTo>
                  <a:lnTo>
                    <a:pt x="2720416" y="506704"/>
                  </a:lnTo>
                  <a:cubicBezTo>
                    <a:pt x="2682125" y="495058"/>
                    <a:pt x="2643339" y="484568"/>
                    <a:pt x="2603995" y="475488"/>
                  </a:cubicBezTo>
                  <a:lnTo>
                    <a:pt x="2657221" y="46024"/>
                  </a:lnTo>
                  <a:lnTo>
                    <a:pt x="2514815" y="20916"/>
                  </a:lnTo>
                  <a:lnTo>
                    <a:pt x="2417876" y="443001"/>
                  </a:lnTo>
                  <a:cubicBezTo>
                    <a:pt x="2378252" y="438226"/>
                    <a:pt x="2338260" y="434682"/>
                    <a:pt x="2297874" y="432561"/>
                  </a:cubicBezTo>
                  <a:lnTo>
                    <a:pt x="2275700" y="0"/>
                  </a:lnTo>
                  <a:lnTo>
                    <a:pt x="2131110" y="0"/>
                  </a:lnTo>
                  <a:lnTo>
                    <a:pt x="2108923" y="432561"/>
                  </a:lnTo>
                  <a:cubicBezTo>
                    <a:pt x="2068537" y="434682"/>
                    <a:pt x="2028545" y="438226"/>
                    <a:pt x="1988934" y="443001"/>
                  </a:cubicBezTo>
                  <a:lnTo>
                    <a:pt x="1891982" y="20916"/>
                  </a:lnTo>
                  <a:lnTo>
                    <a:pt x="1749590" y="46024"/>
                  </a:lnTo>
                  <a:lnTo>
                    <a:pt x="1802803" y="475488"/>
                  </a:lnTo>
                  <a:cubicBezTo>
                    <a:pt x="1763471" y="484568"/>
                    <a:pt x="1724672" y="495058"/>
                    <a:pt x="1686382" y="506704"/>
                  </a:cubicBezTo>
                  <a:lnTo>
                    <a:pt x="1517738" y="108153"/>
                  </a:lnTo>
                  <a:lnTo>
                    <a:pt x="1381861" y="157606"/>
                  </a:lnTo>
                  <a:lnTo>
                    <a:pt x="1508836" y="571284"/>
                  </a:lnTo>
                  <a:cubicBezTo>
                    <a:pt x="1471777" y="587082"/>
                    <a:pt x="1435353" y="604088"/>
                    <a:pt x="1399628" y="622300"/>
                  </a:cubicBezTo>
                  <a:lnTo>
                    <a:pt x="1164323" y="259041"/>
                  </a:lnTo>
                  <a:lnTo>
                    <a:pt x="1039088" y="331342"/>
                  </a:lnTo>
                  <a:lnTo>
                    <a:pt x="1236129" y="716978"/>
                  </a:lnTo>
                  <a:cubicBezTo>
                    <a:pt x="1202448" y="738936"/>
                    <a:pt x="1169530" y="761974"/>
                    <a:pt x="1137488" y="786104"/>
                  </a:cubicBezTo>
                  <a:lnTo>
                    <a:pt x="842467" y="469023"/>
                  </a:lnTo>
                  <a:lnTo>
                    <a:pt x="731710" y="561962"/>
                  </a:lnTo>
                  <a:lnTo>
                    <a:pt x="992835" y="907694"/>
                  </a:lnTo>
                  <a:cubicBezTo>
                    <a:pt x="963510" y="935101"/>
                    <a:pt x="935113" y="963498"/>
                    <a:pt x="907694" y="992822"/>
                  </a:cubicBezTo>
                  <a:lnTo>
                    <a:pt x="561975" y="731697"/>
                  </a:lnTo>
                  <a:lnTo>
                    <a:pt x="469023" y="842454"/>
                  </a:lnTo>
                  <a:lnTo>
                    <a:pt x="786117" y="1137475"/>
                  </a:lnTo>
                  <a:cubicBezTo>
                    <a:pt x="761974" y="1169517"/>
                    <a:pt x="738936" y="1202435"/>
                    <a:pt x="716978" y="1236116"/>
                  </a:cubicBezTo>
                  <a:lnTo>
                    <a:pt x="331355" y="1039075"/>
                  </a:lnTo>
                  <a:lnTo>
                    <a:pt x="259054" y="1164310"/>
                  </a:lnTo>
                  <a:lnTo>
                    <a:pt x="622300" y="1399616"/>
                  </a:lnTo>
                  <a:cubicBezTo>
                    <a:pt x="604100" y="1435341"/>
                    <a:pt x="587095" y="1471764"/>
                    <a:pt x="571296" y="1508836"/>
                  </a:cubicBezTo>
                  <a:lnTo>
                    <a:pt x="157606" y="1381848"/>
                  </a:lnTo>
                  <a:lnTo>
                    <a:pt x="108153" y="1517726"/>
                  </a:lnTo>
                  <a:lnTo>
                    <a:pt x="506717" y="1686369"/>
                  </a:lnTo>
                  <a:cubicBezTo>
                    <a:pt x="495058" y="1724659"/>
                    <a:pt x="484581" y="1763458"/>
                    <a:pt x="475500" y="1802803"/>
                  </a:cubicBezTo>
                  <a:lnTo>
                    <a:pt x="46037" y="1749577"/>
                  </a:lnTo>
                  <a:lnTo>
                    <a:pt x="20929" y="1891982"/>
                  </a:lnTo>
                  <a:lnTo>
                    <a:pt x="443014" y="1988921"/>
                  </a:lnTo>
                  <a:cubicBezTo>
                    <a:pt x="438226" y="2028545"/>
                    <a:pt x="434695" y="2068537"/>
                    <a:pt x="432574" y="2108911"/>
                  </a:cubicBezTo>
                  <a:lnTo>
                    <a:pt x="0" y="2131098"/>
                  </a:lnTo>
                  <a:lnTo>
                    <a:pt x="0" y="2275687"/>
                  </a:lnTo>
                  <a:lnTo>
                    <a:pt x="432574" y="2297874"/>
                  </a:lnTo>
                  <a:cubicBezTo>
                    <a:pt x="434695" y="2338247"/>
                    <a:pt x="438226" y="2378252"/>
                    <a:pt x="443014" y="2417864"/>
                  </a:cubicBezTo>
                  <a:lnTo>
                    <a:pt x="20929" y="2514803"/>
                  </a:lnTo>
                  <a:lnTo>
                    <a:pt x="46037" y="2657208"/>
                  </a:lnTo>
                  <a:lnTo>
                    <a:pt x="475500" y="2603982"/>
                  </a:lnTo>
                  <a:cubicBezTo>
                    <a:pt x="484581" y="2643327"/>
                    <a:pt x="495058" y="2682112"/>
                    <a:pt x="506717" y="2720416"/>
                  </a:cubicBezTo>
                  <a:lnTo>
                    <a:pt x="108153" y="2889059"/>
                  </a:lnTo>
                  <a:lnTo>
                    <a:pt x="157606" y="3024936"/>
                  </a:lnTo>
                  <a:lnTo>
                    <a:pt x="571296" y="2897949"/>
                  </a:lnTo>
                  <a:cubicBezTo>
                    <a:pt x="587095" y="2935020"/>
                    <a:pt x="604100" y="2971444"/>
                    <a:pt x="622300" y="3007169"/>
                  </a:cubicBezTo>
                  <a:lnTo>
                    <a:pt x="259054" y="3242475"/>
                  </a:lnTo>
                  <a:lnTo>
                    <a:pt x="331355" y="3367697"/>
                  </a:lnTo>
                  <a:lnTo>
                    <a:pt x="716978" y="3170669"/>
                  </a:lnTo>
                  <a:cubicBezTo>
                    <a:pt x="738936" y="3204349"/>
                    <a:pt x="761974" y="3237255"/>
                    <a:pt x="786117" y="3269310"/>
                  </a:cubicBezTo>
                  <a:lnTo>
                    <a:pt x="469023" y="3564318"/>
                  </a:lnTo>
                  <a:lnTo>
                    <a:pt x="561975" y="3675087"/>
                  </a:lnTo>
                  <a:lnTo>
                    <a:pt x="907694" y="3413950"/>
                  </a:lnTo>
                  <a:cubicBezTo>
                    <a:pt x="935113" y="3443287"/>
                    <a:pt x="963510" y="3471684"/>
                    <a:pt x="992835" y="3499104"/>
                  </a:cubicBezTo>
                  <a:lnTo>
                    <a:pt x="731710" y="3844823"/>
                  </a:lnTo>
                  <a:lnTo>
                    <a:pt x="842467" y="3937761"/>
                  </a:lnTo>
                  <a:lnTo>
                    <a:pt x="1137488" y="3620668"/>
                  </a:lnTo>
                  <a:cubicBezTo>
                    <a:pt x="1169530" y="3644823"/>
                    <a:pt x="1202435" y="3667848"/>
                    <a:pt x="1236129" y="3689819"/>
                  </a:cubicBezTo>
                  <a:lnTo>
                    <a:pt x="1039088" y="4075442"/>
                  </a:lnTo>
                  <a:lnTo>
                    <a:pt x="1164323" y="4147731"/>
                  </a:lnTo>
                  <a:lnTo>
                    <a:pt x="1399628" y="3784498"/>
                  </a:lnTo>
                  <a:cubicBezTo>
                    <a:pt x="1435353" y="3802684"/>
                    <a:pt x="1471777" y="3819702"/>
                    <a:pt x="1508836" y="3835488"/>
                  </a:cubicBezTo>
                  <a:lnTo>
                    <a:pt x="1381861" y="4249178"/>
                  </a:lnTo>
                  <a:lnTo>
                    <a:pt x="1517738" y="4298632"/>
                  </a:lnTo>
                  <a:lnTo>
                    <a:pt x="1686382" y="3900068"/>
                  </a:lnTo>
                  <a:cubicBezTo>
                    <a:pt x="1724672" y="3911727"/>
                    <a:pt x="1763471" y="3922204"/>
                    <a:pt x="1802803" y="3931297"/>
                  </a:cubicBezTo>
                  <a:lnTo>
                    <a:pt x="1749590" y="4360760"/>
                  </a:lnTo>
                  <a:lnTo>
                    <a:pt x="1891982" y="4385868"/>
                  </a:lnTo>
                  <a:lnTo>
                    <a:pt x="1988934" y="3963784"/>
                  </a:lnTo>
                  <a:cubicBezTo>
                    <a:pt x="2028545" y="3968559"/>
                    <a:pt x="2068537" y="3972102"/>
                    <a:pt x="2108923" y="3974210"/>
                  </a:cubicBezTo>
                  <a:lnTo>
                    <a:pt x="2131110" y="4406785"/>
                  </a:lnTo>
                  <a:lnTo>
                    <a:pt x="2275700" y="4406785"/>
                  </a:lnTo>
                  <a:lnTo>
                    <a:pt x="2297874" y="3974210"/>
                  </a:lnTo>
                  <a:cubicBezTo>
                    <a:pt x="2338260" y="3972102"/>
                    <a:pt x="2378252" y="3968559"/>
                    <a:pt x="2417876" y="3963784"/>
                  </a:cubicBezTo>
                  <a:lnTo>
                    <a:pt x="2514815" y="4385868"/>
                  </a:lnTo>
                  <a:lnTo>
                    <a:pt x="2657221" y="4360760"/>
                  </a:lnTo>
                  <a:lnTo>
                    <a:pt x="2603995" y="3931297"/>
                  </a:lnTo>
                  <a:cubicBezTo>
                    <a:pt x="2643339" y="3922204"/>
                    <a:pt x="2682125" y="3911727"/>
                    <a:pt x="2720416" y="3900068"/>
                  </a:cubicBezTo>
                  <a:lnTo>
                    <a:pt x="2889072" y="4298632"/>
                  </a:lnTo>
                  <a:lnTo>
                    <a:pt x="3024936" y="4249178"/>
                  </a:lnTo>
                  <a:lnTo>
                    <a:pt x="2897962" y="3835488"/>
                  </a:lnTo>
                  <a:cubicBezTo>
                    <a:pt x="2935020" y="3819702"/>
                    <a:pt x="2971444" y="3802684"/>
                    <a:pt x="3007169" y="3784498"/>
                  </a:cubicBezTo>
                  <a:lnTo>
                    <a:pt x="3242487" y="4147731"/>
                  </a:lnTo>
                  <a:lnTo>
                    <a:pt x="3367709" y="4075442"/>
                  </a:lnTo>
                  <a:lnTo>
                    <a:pt x="3170669" y="3689819"/>
                  </a:lnTo>
                  <a:cubicBezTo>
                    <a:pt x="3204349" y="3667848"/>
                    <a:pt x="3237268" y="3644823"/>
                    <a:pt x="3269322" y="3620668"/>
                  </a:cubicBezTo>
                  <a:lnTo>
                    <a:pt x="3564331" y="3937761"/>
                  </a:lnTo>
                  <a:lnTo>
                    <a:pt x="3675100" y="3844823"/>
                  </a:lnTo>
                  <a:lnTo>
                    <a:pt x="3413963" y="3499104"/>
                  </a:lnTo>
                  <a:cubicBezTo>
                    <a:pt x="3443300" y="3471684"/>
                    <a:pt x="3471697" y="3443287"/>
                    <a:pt x="3499104" y="3413950"/>
                  </a:cubicBezTo>
                  <a:lnTo>
                    <a:pt x="3844823" y="3675087"/>
                  </a:lnTo>
                  <a:lnTo>
                    <a:pt x="3937774" y="3564318"/>
                  </a:lnTo>
                  <a:lnTo>
                    <a:pt x="3620693" y="3269310"/>
                  </a:lnTo>
                  <a:cubicBezTo>
                    <a:pt x="3644823" y="3237255"/>
                    <a:pt x="3667861" y="3204349"/>
                    <a:pt x="3689819" y="3170669"/>
                  </a:cubicBezTo>
                  <a:lnTo>
                    <a:pt x="4075442" y="3367697"/>
                  </a:lnTo>
                  <a:lnTo>
                    <a:pt x="4147756" y="3242475"/>
                  </a:lnTo>
                  <a:lnTo>
                    <a:pt x="3784498" y="3007169"/>
                  </a:lnTo>
                  <a:cubicBezTo>
                    <a:pt x="3802697" y="2971444"/>
                    <a:pt x="3819702" y="2935020"/>
                    <a:pt x="3835501" y="2897949"/>
                  </a:cubicBezTo>
                  <a:lnTo>
                    <a:pt x="4249191" y="3024936"/>
                  </a:lnTo>
                  <a:lnTo>
                    <a:pt x="4298632" y="2889059"/>
                  </a:lnTo>
                  <a:lnTo>
                    <a:pt x="3900081" y="2720416"/>
                  </a:lnTo>
                  <a:cubicBezTo>
                    <a:pt x="3911739" y="2682112"/>
                    <a:pt x="3922217" y="2643327"/>
                    <a:pt x="3931310" y="2603982"/>
                  </a:cubicBezTo>
                  <a:lnTo>
                    <a:pt x="4360773" y="2657208"/>
                  </a:lnTo>
                  <a:lnTo>
                    <a:pt x="4385881" y="2514803"/>
                  </a:lnTo>
                  <a:lnTo>
                    <a:pt x="3963797" y="2417864"/>
                  </a:lnTo>
                  <a:cubicBezTo>
                    <a:pt x="3968572" y="2378252"/>
                    <a:pt x="3972102" y="2338247"/>
                    <a:pt x="3974223" y="2297874"/>
                  </a:cubicBezTo>
                  <a:close/>
                </a:path>
              </a:pathLst>
            </a:custGeom>
            <a:gradFill>
              <a:gsLst>
                <a:gs pos="0">
                  <a:srgbClr val="EAEAEA"/>
                </a:gs>
                <a:gs pos="100000">
                  <a:srgbClr val="FEFFFF"/>
                </a:gs>
              </a:gsLst>
              <a:lin ang="13500000" scaled="1"/>
            </a:gradFill>
            <a:ln w="12700" cmpd="sng">
              <a:noFill/>
              <a:prstDash val="solid"/>
            </a:ln>
          </p:spPr>
          <p:txBody>
            <a:bodyPr anchor="ctr">
              <a:spAutoFit/>
            </a:bodyPr>
            <a:lstStyle/>
            <a:p>
              <a:pPr algn="ctr"/>
              <a:endParaRPr lang="en-US" sz="1200" dirty="0"/>
            </a:p>
          </p:txBody>
        </p:sp>
        <p:sp>
          <p:nvSpPr>
            <p:cNvPr id="157" name="Circle">
              <a:extLst>
                <a:ext uri="{FF2B5EF4-FFF2-40B4-BE49-F238E27FC236}">
                  <a16:creationId xmlns:a16="http://schemas.microsoft.com/office/drawing/2014/main" id="{90073E1B-610B-0847-9E2A-2835A3F1E020}"/>
                </a:ext>
              </a:extLst>
            </p:cNvPr>
            <p:cNvSpPr/>
            <p:nvPr/>
          </p:nvSpPr>
          <p:spPr>
            <a:xfrm>
              <a:off x="8828938" y="3948464"/>
              <a:ext cx="3026409" cy="3026398"/>
            </a:xfrm>
            <a:custGeom>
              <a:avLst/>
              <a:gdLst/>
              <a:ahLst/>
              <a:cxnLst/>
              <a:rect l="0" t="0" r="0" b="0"/>
              <a:pathLst>
                <a:path w="3026409" h="3026397">
                  <a:moveTo>
                    <a:pt x="0" y="1513204"/>
                  </a:moveTo>
                  <a:cubicBezTo>
                    <a:pt x="0" y="677481"/>
                    <a:pt x="677481" y="0"/>
                    <a:pt x="1513204" y="0"/>
                  </a:cubicBezTo>
                  <a:cubicBezTo>
                    <a:pt x="2348928" y="0"/>
                    <a:pt x="3026409" y="677481"/>
                    <a:pt x="3026409" y="1513204"/>
                  </a:cubicBezTo>
                  <a:cubicBezTo>
                    <a:pt x="3026409" y="2348928"/>
                    <a:pt x="2348928" y="3026397"/>
                    <a:pt x="1513204" y="3026397"/>
                  </a:cubicBezTo>
                  <a:cubicBezTo>
                    <a:pt x="677481" y="3026397"/>
                    <a:pt x="0" y="2348928"/>
                    <a:pt x="0" y="1513204"/>
                  </a:cubicBezTo>
                  <a:close/>
                </a:path>
              </a:pathLst>
            </a:custGeom>
            <a:gradFill flip="none" rotWithShape="1">
              <a:gsLst>
                <a:gs pos="0">
                  <a:srgbClr val="EAEAEA"/>
                </a:gs>
                <a:gs pos="100000">
                  <a:srgbClr val="FEFFFF"/>
                </a:gs>
              </a:gsLst>
              <a:lin ang="2700000" scaled="1"/>
              <a:tileRect/>
            </a:gradFill>
            <a:ln w="12700" cmpd="sng">
              <a:noFill/>
              <a:prstDash val="solid"/>
            </a:ln>
          </p:spPr>
          <p:txBody>
            <a:bodyPr anchor="ctr">
              <a:spAutoFit/>
            </a:bodyPr>
            <a:lstStyle/>
            <a:p>
              <a:pPr algn="ctr"/>
              <a:endParaRPr lang="en-US" sz="1200" dirty="0"/>
            </a:p>
          </p:txBody>
        </p:sp>
      </p:grpSp>
      <p:grpSp>
        <p:nvGrpSpPr>
          <p:cNvPr id="158" name="Gear 01">
            <a:extLst>
              <a:ext uri="{FF2B5EF4-FFF2-40B4-BE49-F238E27FC236}">
                <a16:creationId xmlns:a16="http://schemas.microsoft.com/office/drawing/2014/main" id="{174A9DE7-033C-A74D-9483-43ABDE84823D}"/>
              </a:ext>
            </a:extLst>
          </p:cNvPr>
          <p:cNvGrpSpPr/>
          <p:nvPr userDrawn="1"/>
        </p:nvGrpSpPr>
        <p:grpSpPr>
          <a:xfrm>
            <a:off x="3122516" y="3265717"/>
            <a:ext cx="1968762" cy="1967576"/>
            <a:chOff x="5347107" y="6533396"/>
            <a:chExt cx="4833691" cy="4830126"/>
          </a:xfrm>
        </p:grpSpPr>
        <p:sp>
          <p:nvSpPr>
            <p:cNvPr id="159" name="Round shadow">
              <a:extLst>
                <a:ext uri="{FF2B5EF4-FFF2-40B4-BE49-F238E27FC236}">
                  <a16:creationId xmlns:a16="http://schemas.microsoft.com/office/drawing/2014/main" id="{6ABD0FA2-E543-5F4E-85E6-E86CFBD3BA33}"/>
                </a:ext>
              </a:extLst>
            </p:cNvPr>
            <p:cNvSpPr>
              <a:spLocks noChangeAspect="1"/>
            </p:cNvSpPr>
            <p:nvPr/>
          </p:nvSpPr>
          <p:spPr>
            <a:xfrm>
              <a:off x="5802609" y="7002016"/>
              <a:ext cx="3005015" cy="3005003"/>
            </a:xfrm>
            <a:custGeom>
              <a:avLst/>
              <a:gdLst/>
              <a:ahLst/>
              <a:cxnLst/>
              <a:rect l="0" t="0" r="0" b="0"/>
              <a:pathLst>
                <a:path w="3026409" h="3026397">
                  <a:moveTo>
                    <a:pt x="0" y="1513204"/>
                  </a:moveTo>
                  <a:cubicBezTo>
                    <a:pt x="0" y="677481"/>
                    <a:pt x="677481" y="0"/>
                    <a:pt x="1513204" y="0"/>
                  </a:cubicBezTo>
                  <a:cubicBezTo>
                    <a:pt x="2348928" y="0"/>
                    <a:pt x="3026409" y="677481"/>
                    <a:pt x="3026409" y="1513204"/>
                  </a:cubicBezTo>
                  <a:cubicBezTo>
                    <a:pt x="3026409" y="2348928"/>
                    <a:pt x="2348928" y="3026397"/>
                    <a:pt x="1513204" y="3026397"/>
                  </a:cubicBezTo>
                  <a:cubicBezTo>
                    <a:pt x="677481" y="3026397"/>
                    <a:pt x="0" y="2348928"/>
                    <a:pt x="0" y="1513204"/>
                  </a:cubicBezTo>
                  <a:close/>
                </a:path>
              </a:pathLst>
            </a:custGeom>
            <a:solidFill>
              <a:schemeClr val="tx2">
                <a:alpha val="99000"/>
              </a:schemeClr>
            </a:solidFill>
            <a:ln w="12700" cmpd="sng">
              <a:noFill/>
              <a:prstDash val="solid"/>
            </a:ln>
            <a:effectLst>
              <a:outerShdw blurRad="381000" sx="106000" sy="106000" algn="ctr" rotWithShape="0">
                <a:prstClr val="black">
                  <a:alpha val="60000"/>
                </a:prstClr>
              </a:outerShdw>
            </a:effectLst>
          </p:spPr>
          <p:txBody>
            <a:bodyPr anchor="ctr">
              <a:spAutoFit/>
            </a:bodyPr>
            <a:lstStyle/>
            <a:p>
              <a:pPr algn="ctr"/>
              <a:endParaRPr lang="en-US" sz="1200" dirty="0"/>
            </a:p>
          </p:txBody>
        </p:sp>
        <p:pic>
          <p:nvPicPr>
            <p:cNvPr id="160" name="45 Shadow" descr="D:\andrew\Работа\Андрей\00_Presentations\WOW\PPT ready\3397.png">
              <a:extLst>
                <a:ext uri="{FF2B5EF4-FFF2-40B4-BE49-F238E27FC236}">
                  <a16:creationId xmlns:a16="http://schemas.microsoft.com/office/drawing/2014/main" id="{AFC0DB06-497D-E746-B9D2-7148A77B7A90}"/>
                </a:ext>
              </a:extLst>
            </p:cNvPr>
            <p:cNvPicPr>
              <a:picLocks noChangeAspect="1" noChangeArrowheads="1"/>
            </p:cNvPicPr>
            <p:nvPr/>
          </p:nvPicPr>
          <p:blipFill>
            <a:blip r:embed="rId2" cstate="print"/>
            <a:srcRect/>
            <a:stretch>
              <a:fillRect/>
            </a:stretch>
          </p:blipFill>
          <p:spPr bwMode="auto">
            <a:xfrm>
              <a:off x="6287344" y="7470068"/>
              <a:ext cx="3893454" cy="3893454"/>
            </a:xfrm>
            <a:prstGeom prst="rect">
              <a:avLst/>
            </a:prstGeom>
            <a:noFill/>
            <a:ln>
              <a:noFill/>
            </a:ln>
          </p:spPr>
        </p:pic>
        <p:sp>
          <p:nvSpPr>
            <p:cNvPr id="161" name="Gear">
              <a:extLst>
                <a:ext uri="{FF2B5EF4-FFF2-40B4-BE49-F238E27FC236}">
                  <a16:creationId xmlns:a16="http://schemas.microsoft.com/office/drawing/2014/main" id="{6A0C0D51-E999-8144-921D-DD7BAC5B91FA}"/>
                </a:ext>
              </a:extLst>
            </p:cNvPr>
            <p:cNvSpPr/>
            <p:nvPr/>
          </p:nvSpPr>
          <p:spPr>
            <a:xfrm>
              <a:off x="5347107" y="6533396"/>
              <a:ext cx="3923310" cy="3923310"/>
            </a:xfrm>
            <a:custGeom>
              <a:avLst/>
              <a:gdLst/>
              <a:ahLst/>
              <a:cxnLst/>
              <a:rect l="0" t="0" r="0" b="0"/>
              <a:pathLst>
                <a:path w="3923309" h="3923309">
                  <a:moveTo>
                    <a:pt x="3923309" y="2026018"/>
                  </a:moveTo>
                  <a:lnTo>
                    <a:pt x="3923309" y="1897278"/>
                  </a:lnTo>
                  <a:lnTo>
                    <a:pt x="3538194" y="1877542"/>
                  </a:lnTo>
                  <a:cubicBezTo>
                    <a:pt x="3536315" y="1841601"/>
                    <a:pt x="3533165" y="1805990"/>
                    <a:pt x="3528910" y="1770710"/>
                  </a:cubicBezTo>
                  <a:lnTo>
                    <a:pt x="3904678" y="1684413"/>
                  </a:lnTo>
                  <a:lnTo>
                    <a:pt x="3882326" y="1557629"/>
                  </a:lnTo>
                  <a:lnTo>
                    <a:pt x="3499980" y="1605013"/>
                  </a:lnTo>
                  <a:cubicBezTo>
                    <a:pt x="3491890" y="1569986"/>
                    <a:pt x="3482555" y="1535442"/>
                    <a:pt x="3472192" y="1501355"/>
                  </a:cubicBezTo>
                  <a:lnTo>
                    <a:pt x="3827018" y="1351203"/>
                  </a:lnTo>
                  <a:lnTo>
                    <a:pt x="3782987" y="1230249"/>
                  </a:lnTo>
                  <a:lnTo>
                    <a:pt x="3414699" y="1343291"/>
                  </a:lnTo>
                  <a:cubicBezTo>
                    <a:pt x="3400628" y="1310297"/>
                    <a:pt x="3385477" y="1277874"/>
                    <a:pt x="3369284" y="1246060"/>
                  </a:cubicBezTo>
                  <a:lnTo>
                    <a:pt x="3692677" y="1036574"/>
                  </a:lnTo>
                  <a:lnTo>
                    <a:pt x="3628313" y="925080"/>
                  </a:lnTo>
                  <a:lnTo>
                    <a:pt x="3284994" y="1100505"/>
                  </a:lnTo>
                  <a:cubicBezTo>
                    <a:pt x="3265436" y="1070521"/>
                    <a:pt x="3244926" y="1041209"/>
                    <a:pt x="3223450" y="1012685"/>
                  </a:cubicBezTo>
                  <a:lnTo>
                    <a:pt x="3505746" y="750023"/>
                  </a:lnTo>
                  <a:lnTo>
                    <a:pt x="3422992" y="651421"/>
                  </a:lnTo>
                  <a:lnTo>
                    <a:pt x="3115208" y="883894"/>
                  </a:lnTo>
                  <a:cubicBezTo>
                    <a:pt x="3090799" y="857796"/>
                    <a:pt x="3065513" y="832510"/>
                    <a:pt x="3039402" y="808113"/>
                  </a:cubicBezTo>
                  <a:lnTo>
                    <a:pt x="3271888" y="500303"/>
                  </a:lnTo>
                  <a:lnTo>
                    <a:pt x="3173272" y="417575"/>
                  </a:lnTo>
                  <a:lnTo>
                    <a:pt x="2910624" y="699858"/>
                  </a:lnTo>
                  <a:cubicBezTo>
                    <a:pt x="2882099" y="678370"/>
                    <a:pt x="2852788" y="657859"/>
                    <a:pt x="2822803" y="638301"/>
                  </a:cubicBezTo>
                  <a:lnTo>
                    <a:pt x="2998228" y="294995"/>
                  </a:lnTo>
                  <a:lnTo>
                    <a:pt x="2886735" y="230631"/>
                  </a:lnTo>
                  <a:lnTo>
                    <a:pt x="2677236" y="554024"/>
                  </a:lnTo>
                  <a:cubicBezTo>
                    <a:pt x="2645435" y="537819"/>
                    <a:pt x="2613012" y="522668"/>
                    <a:pt x="2580004" y="508622"/>
                  </a:cubicBezTo>
                  <a:lnTo>
                    <a:pt x="2693060" y="140322"/>
                  </a:lnTo>
                  <a:lnTo>
                    <a:pt x="2572092" y="96291"/>
                  </a:lnTo>
                  <a:lnTo>
                    <a:pt x="2421953" y="451116"/>
                  </a:lnTo>
                  <a:cubicBezTo>
                    <a:pt x="2387854" y="440740"/>
                    <a:pt x="2353310" y="431406"/>
                    <a:pt x="2318296" y="423329"/>
                  </a:cubicBezTo>
                  <a:lnTo>
                    <a:pt x="2365679" y="40982"/>
                  </a:lnTo>
                  <a:lnTo>
                    <a:pt x="2238908" y="18630"/>
                  </a:lnTo>
                  <a:lnTo>
                    <a:pt x="2152599" y="394398"/>
                  </a:lnTo>
                  <a:cubicBezTo>
                    <a:pt x="2117318" y="390144"/>
                    <a:pt x="2081707" y="386994"/>
                    <a:pt x="2045766" y="385114"/>
                  </a:cubicBezTo>
                  <a:lnTo>
                    <a:pt x="2026018" y="0"/>
                  </a:lnTo>
                  <a:lnTo>
                    <a:pt x="1897291" y="0"/>
                  </a:lnTo>
                  <a:lnTo>
                    <a:pt x="1877542" y="385114"/>
                  </a:lnTo>
                  <a:cubicBezTo>
                    <a:pt x="1841588" y="386994"/>
                    <a:pt x="1805978" y="390144"/>
                    <a:pt x="1770710" y="394398"/>
                  </a:cubicBezTo>
                  <a:lnTo>
                    <a:pt x="1684401" y="18630"/>
                  </a:lnTo>
                  <a:lnTo>
                    <a:pt x="1557629" y="40982"/>
                  </a:lnTo>
                  <a:lnTo>
                    <a:pt x="1605013" y="423329"/>
                  </a:lnTo>
                  <a:cubicBezTo>
                    <a:pt x="1569986" y="431406"/>
                    <a:pt x="1535442" y="440740"/>
                    <a:pt x="1501355" y="451116"/>
                  </a:cubicBezTo>
                  <a:lnTo>
                    <a:pt x="1351216" y="96291"/>
                  </a:lnTo>
                  <a:lnTo>
                    <a:pt x="1230236" y="140322"/>
                  </a:lnTo>
                  <a:lnTo>
                    <a:pt x="1343291" y="508622"/>
                  </a:lnTo>
                  <a:cubicBezTo>
                    <a:pt x="1310284" y="522668"/>
                    <a:pt x="1277861" y="537819"/>
                    <a:pt x="1246060" y="554024"/>
                  </a:cubicBezTo>
                  <a:lnTo>
                    <a:pt x="1036561" y="230631"/>
                  </a:lnTo>
                  <a:lnTo>
                    <a:pt x="925080" y="294995"/>
                  </a:lnTo>
                  <a:lnTo>
                    <a:pt x="1100493" y="638301"/>
                  </a:lnTo>
                  <a:cubicBezTo>
                    <a:pt x="1070521" y="657859"/>
                    <a:pt x="1041209" y="678370"/>
                    <a:pt x="1012685" y="699858"/>
                  </a:cubicBezTo>
                  <a:lnTo>
                    <a:pt x="750036" y="417575"/>
                  </a:lnTo>
                  <a:lnTo>
                    <a:pt x="651421" y="500303"/>
                  </a:lnTo>
                  <a:lnTo>
                    <a:pt x="883894" y="808113"/>
                  </a:lnTo>
                  <a:cubicBezTo>
                    <a:pt x="857783" y="832510"/>
                    <a:pt x="832510" y="857796"/>
                    <a:pt x="808101" y="883894"/>
                  </a:cubicBezTo>
                  <a:lnTo>
                    <a:pt x="500316" y="651421"/>
                  </a:lnTo>
                  <a:lnTo>
                    <a:pt x="417563" y="750023"/>
                  </a:lnTo>
                  <a:lnTo>
                    <a:pt x="699858" y="1012685"/>
                  </a:lnTo>
                  <a:cubicBezTo>
                    <a:pt x="678370" y="1041209"/>
                    <a:pt x="657860" y="1070521"/>
                    <a:pt x="638302" y="1100505"/>
                  </a:cubicBezTo>
                  <a:lnTo>
                    <a:pt x="294995" y="925080"/>
                  </a:lnTo>
                  <a:lnTo>
                    <a:pt x="230619" y="1036574"/>
                  </a:lnTo>
                  <a:lnTo>
                    <a:pt x="554024" y="1246060"/>
                  </a:lnTo>
                  <a:cubicBezTo>
                    <a:pt x="537819" y="1277874"/>
                    <a:pt x="522668" y="1310297"/>
                    <a:pt x="508609" y="1343291"/>
                  </a:cubicBezTo>
                  <a:lnTo>
                    <a:pt x="140309" y="1230249"/>
                  </a:lnTo>
                  <a:lnTo>
                    <a:pt x="96278" y="1351203"/>
                  </a:lnTo>
                  <a:lnTo>
                    <a:pt x="451116" y="1501355"/>
                  </a:lnTo>
                  <a:cubicBezTo>
                    <a:pt x="440740" y="1535442"/>
                    <a:pt x="431406" y="1569986"/>
                    <a:pt x="423316" y="1605013"/>
                  </a:cubicBezTo>
                  <a:lnTo>
                    <a:pt x="40970" y="1557629"/>
                  </a:lnTo>
                  <a:lnTo>
                    <a:pt x="18618" y="1684413"/>
                  </a:lnTo>
                  <a:lnTo>
                    <a:pt x="394398" y="1770710"/>
                  </a:lnTo>
                  <a:cubicBezTo>
                    <a:pt x="390144" y="1805990"/>
                    <a:pt x="386994" y="1841601"/>
                    <a:pt x="385102" y="1877542"/>
                  </a:cubicBezTo>
                  <a:lnTo>
                    <a:pt x="0" y="1897278"/>
                  </a:lnTo>
                  <a:lnTo>
                    <a:pt x="0" y="2026018"/>
                  </a:lnTo>
                  <a:lnTo>
                    <a:pt x="385102" y="2045766"/>
                  </a:lnTo>
                  <a:cubicBezTo>
                    <a:pt x="386994" y="2081720"/>
                    <a:pt x="390144" y="2117318"/>
                    <a:pt x="394398" y="2152599"/>
                  </a:cubicBezTo>
                  <a:lnTo>
                    <a:pt x="18618" y="2238908"/>
                  </a:lnTo>
                  <a:lnTo>
                    <a:pt x="40970" y="2365679"/>
                  </a:lnTo>
                  <a:lnTo>
                    <a:pt x="423316" y="2318296"/>
                  </a:lnTo>
                  <a:cubicBezTo>
                    <a:pt x="431406" y="2353310"/>
                    <a:pt x="440740" y="2387854"/>
                    <a:pt x="451116" y="2421953"/>
                  </a:cubicBezTo>
                  <a:lnTo>
                    <a:pt x="96278" y="2572092"/>
                  </a:lnTo>
                  <a:lnTo>
                    <a:pt x="140309" y="2693060"/>
                  </a:lnTo>
                  <a:lnTo>
                    <a:pt x="508609" y="2580004"/>
                  </a:lnTo>
                  <a:cubicBezTo>
                    <a:pt x="522668" y="2613012"/>
                    <a:pt x="537819" y="2645435"/>
                    <a:pt x="554024" y="2677236"/>
                  </a:cubicBezTo>
                  <a:lnTo>
                    <a:pt x="230619" y="2886735"/>
                  </a:lnTo>
                  <a:lnTo>
                    <a:pt x="294995" y="2998228"/>
                  </a:lnTo>
                  <a:lnTo>
                    <a:pt x="638302" y="2822803"/>
                  </a:lnTo>
                  <a:cubicBezTo>
                    <a:pt x="657860" y="2852801"/>
                    <a:pt x="678370" y="2882087"/>
                    <a:pt x="699858" y="2910624"/>
                  </a:cubicBezTo>
                  <a:lnTo>
                    <a:pt x="417563" y="3173272"/>
                  </a:lnTo>
                  <a:lnTo>
                    <a:pt x="500316" y="3271888"/>
                  </a:lnTo>
                  <a:lnTo>
                    <a:pt x="808101" y="3039402"/>
                  </a:lnTo>
                  <a:cubicBezTo>
                    <a:pt x="832510" y="3065526"/>
                    <a:pt x="857783" y="3090799"/>
                    <a:pt x="883894" y="3115208"/>
                  </a:cubicBezTo>
                  <a:lnTo>
                    <a:pt x="651421" y="3422992"/>
                  </a:lnTo>
                  <a:lnTo>
                    <a:pt x="750036" y="3505746"/>
                  </a:lnTo>
                  <a:lnTo>
                    <a:pt x="1012685" y="3223450"/>
                  </a:lnTo>
                  <a:cubicBezTo>
                    <a:pt x="1041209" y="3244938"/>
                    <a:pt x="1070508" y="3265449"/>
                    <a:pt x="1100493" y="3284994"/>
                  </a:cubicBezTo>
                  <a:lnTo>
                    <a:pt x="925080" y="3628313"/>
                  </a:lnTo>
                  <a:lnTo>
                    <a:pt x="1036561" y="3692677"/>
                  </a:lnTo>
                  <a:lnTo>
                    <a:pt x="1246060" y="3369297"/>
                  </a:lnTo>
                  <a:cubicBezTo>
                    <a:pt x="1277861" y="3385489"/>
                    <a:pt x="1310284" y="3400628"/>
                    <a:pt x="1343291" y="3414699"/>
                  </a:cubicBezTo>
                  <a:lnTo>
                    <a:pt x="1230236" y="3782999"/>
                  </a:lnTo>
                  <a:lnTo>
                    <a:pt x="1351216" y="3827030"/>
                  </a:lnTo>
                  <a:lnTo>
                    <a:pt x="1501355" y="3472192"/>
                  </a:lnTo>
                  <a:cubicBezTo>
                    <a:pt x="1535442" y="3482555"/>
                    <a:pt x="1569986" y="3491903"/>
                    <a:pt x="1605013" y="3499993"/>
                  </a:cubicBezTo>
                  <a:lnTo>
                    <a:pt x="1557629" y="3882326"/>
                  </a:lnTo>
                  <a:lnTo>
                    <a:pt x="1684401" y="3904691"/>
                  </a:lnTo>
                  <a:lnTo>
                    <a:pt x="1770710" y="3528910"/>
                  </a:lnTo>
                  <a:cubicBezTo>
                    <a:pt x="1805978" y="3533165"/>
                    <a:pt x="1841588" y="3536314"/>
                    <a:pt x="1877542" y="3538194"/>
                  </a:cubicBezTo>
                  <a:lnTo>
                    <a:pt x="1897291" y="3923309"/>
                  </a:lnTo>
                  <a:lnTo>
                    <a:pt x="2026018" y="3923309"/>
                  </a:lnTo>
                  <a:lnTo>
                    <a:pt x="2045766" y="3538194"/>
                  </a:lnTo>
                  <a:cubicBezTo>
                    <a:pt x="2081707" y="3536314"/>
                    <a:pt x="2117318" y="3533165"/>
                    <a:pt x="2152599" y="3528910"/>
                  </a:cubicBezTo>
                  <a:lnTo>
                    <a:pt x="2238908" y="3904691"/>
                  </a:lnTo>
                  <a:lnTo>
                    <a:pt x="2365679" y="3882326"/>
                  </a:lnTo>
                  <a:lnTo>
                    <a:pt x="2318296" y="3499993"/>
                  </a:lnTo>
                  <a:cubicBezTo>
                    <a:pt x="2353310" y="3491903"/>
                    <a:pt x="2387854" y="3482555"/>
                    <a:pt x="2421953" y="3472192"/>
                  </a:cubicBezTo>
                  <a:lnTo>
                    <a:pt x="2572092" y="3827030"/>
                  </a:lnTo>
                  <a:lnTo>
                    <a:pt x="2693060" y="3782999"/>
                  </a:lnTo>
                  <a:lnTo>
                    <a:pt x="2580004" y="3414699"/>
                  </a:lnTo>
                  <a:cubicBezTo>
                    <a:pt x="2613012" y="3400628"/>
                    <a:pt x="2645435" y="3385489"/>
                    <a:pt x="2677236" y="3369297"/>
                  </a:cubicBezTo>
                  <a:lnTo>
                    <a:pt x="2886735" y="3692677"/>
                  </a:lnTo>
                  <a:lnTo>
                    <a:pt x="2998228" y="3628313"/>
                  </a:lnTo>
                  <a:lnTo>
                    <a:pt x="2822803" y="3284994"/>
                  </a:lnTo>
                  <a:cubicBezTo>
                    <a:pt x="2852788" y="3265449"/>
                    <a:pt x="2882099" y="3244938"/>
                    <a:pt x="2910624" y="3223450"/>
                  </a:cubicBezTo>
                  <a:lnTo>
                    <a:pt x="3173272" y="3505746"/>
                  </a:lnTo>
                  <a:lnTo>
                    <a:pt x="3271888" y="3422992"/>
                  </a:lnTo>
                  <a:lnTo>
                    <a:pt x="3039402" y="3115208"/>
                  </a:lnTo>
                  <a:cubicBezTo>
                    <a:pt x="3065513" y="3090799"/>
                    <a:pt x="3090799" y="3065526"/>
                    <a:pt x="3115208" y="3039402"/>
                  </a:cubicBezTo>
                  <a:lnTo>
                    <a:pt x="3422992" y="3271888"/>
                  </a:lnTo>
                  <a:lnTo>
                    <a:pt x="3505746" y="3173272"/>
                  </a:lnTo>
                  <a:lnTo>
                    <a:pt x="3223450" y="2910624"/>
                  </a:lnTo>
                  <a:cubicBezTo>
                    <a:pt x="3244926" y="2882087"/>
                    <a:pt x="3265436" y="2852801"/>
                    <a:pt x="3284994" y="2822803"/>
                  </a:cubicBezTo>
                  <a:lnTo>
                    <a:pt x="3628313" y="2998228"/>
                  </a:lnTo>
                  <a:lnTo>
                    <a:pt x="3692677" y="2886735"/>
                  </a:lnTo>
                  <a:lnTo>
                    <a:pt x="3369284" y="2677236"/>
                  </a:lnTo>
                  <a:cubicBezTo>
                    <a:pt x="3385477" y="2645435"/>
                    <a:pt x="3400628" y="2613012"/>
                    <a:pt x="3414699" y="2580004"/>
                  </a:cubicBezTo>
                  <a:lnTo>
                    <a:pt x="3782987" y="2693060"/>
                  </a:lnTo>
                  <a:lnTo>
                    <a:pt x="3827018" y="2572092"/>
                  </a:lnTo>
                  <a:lnTo>
                    <a:pt x="3472192" y="2421953"/>
                  </a:lnTo>
                  <a:cubicBezTo>
                    <a:pt x="3482555" y="2387854"/>
                    <a:pt x="3491890" y="2353310"/>
                    <a:pt x="3499980" y="2318296"/>
                  </a:cubicBezTo>
                  <a:lnTo>
                    <a:pt x="3882326" y="2365679"/>
                  </a:lnTo>
                  <a:lnTo>
                    <a:pt x="3904678" y="2238908"/>
                  </a:lnTo>
                  <a:lnTo>
                    <a:pt x="3528910" y="2152599"/>
                  </a:lnTo>
                  <a:cubicBezTo>
                    <a:pt x="3533165" y="2117318"/>
                    <a:pt x="3536315" y="2081720"/>
                    <a:pt x="3538194" y="2045766"/>
                  </a:cubicBezTo>
                  <a:close/>
                </a:path>
              </a:pathLst>
            </a:custGeom>
            <a:gradFill>
              <a:gsLst>
                <a:gs pos="0">
                  <a:srgbClr val="EAEAEA"/>
                </a:gs>
                <a:gs pos="100000">
                  <a:srgbClr val="FEFFFF"/>
                </a:gs>
              </a:gsLst>
              <a:lin ang="13500000" scaled="1"/>
            </a:gradFill>
            <a:ln w="12700" cmpd="sng">
              <a:noFill/>
              <a:prstDash val="solid"/>
            </a:ln>
          </p:spPr>
          <p:txBody>
            <a:bodyPr anchor="ctr">
              <a:spAutoFit/>
            </a:bodyPr>
            <a:lstStyle/>
            <a:p>
              <a:pPr algn="ctr"/>
              <a:endParaRPr lang="en-US" sz="1200" dirty="0"/>
            </a:p>
          </p:txBody>
        </p:sp>
        <p:sp>
          <p:nvSpPr>
            <p:cNvPr id="162" name="Circle">
              <a:extLst>
                <a:ext uri="{FF2B5EF4-FFF2-40B4-BE49-F238E27FC236}">
                  <a16:creationId xmlns:a16="http://schemas.microsoft.com/office/drawing/2014/main" id="{35C2C76C-3FB8-414C-BD0E-3FF2BED69A43}"/>
                </a:ext>
              </a:extLst>
            </p:cNvPr>
            <p:cNvSpPr/>
            <p:nvPr/>
          </p:nvSpPr>
          <p:spPr>
            <a:xfrm>
              <a:off x="5961571" y="7147870"/>
              <a:ext cx="2694381" cy="2694370"/>
            </a:xfrm>
            <a:custGeom>
              <a:avLst/>
              <a:gdLst/>
              <a:ahLst/>
              <a:cxnLst/>
              <a:rect l="0" t="0" r="0" b="0"/>
              <a:pathLst>
                <a:path w="2694381" h="2694368">
                  <a:moveTo>
                    <a:pt x="0" y="1347177"/>
                  </a:moveTo>
                  <a:cubicBezTo>
                    <a:pt x="0" y="603148"/>
                    <a:pt x="603161" y="0"/>
                    <a:pt x="1347190" y="0"/>
                  </a:cubicBezTo>
                  <a:cubicBezTo>
                    <a:pt x="2091220" y="0"/>
                    <a:pt x="2694381" y="603148"/>
                    <a:pt x="2694381" y="1347177"/>
                  </a:cubicBezTo>
                  <a:cubicBezTo>
                    <a:pt x="2694381" y="2091220"/>
                    <a:pt x="2091220" y="2694368"/>
                    <a:pt x="1347190" y="2694368"/>
                  </a:cubicBezTo>
                  <a:cubicBezTo>
                    <a:pt x="603161" y="2694368"/>
                    <a:pt x="0" y="2091220"/>
                    <a:pt x="0" y="1347177"/>
                  </a:cubicBezTo>
                  <a:close/>
                </a:path>
              </a:pathLst>
            </a:custGeom>
            <a:gradFill flip="none" rotWithShape="1">
              <a:gsLst>
                <a:gs pos="0">
                  <a:srgbClr val="EAEAEA"/>
                </a:gs>
                <a:gs pos="100000">
                  <a:srgbClr val="FEFFFF"/>
                </a:gs>
              </a:gsLst>
              <a:lin ang="2700000" scaled="1"/>
              <a:tileRect/>
            </a:gradFill>
            <a:ln w="12700" cmpd="sng">
              <a:noFill/>
              <a:prstDash val="solid"/>
            </a:ln>
          </p:spPr>
          <p:txBody>
            <a:bodyPr anchor="ctr">
              <a:spAutoFit/>
            </a:bodyPr>
            <a:lstStyle/>
            <a:p>
              <a:pPr algn="ctr"/>
              <a:endParaRPr lang="en-US" sz="1200" dirty="0"/>
            </a:p>
          </p:txBody>
        </p:sp>
      </p:grpSp>
      <p:sp>
        <p:nvSpPr>
          <p:cNvPr id="192" name="Espace réservé pour une image  68">
            <a:extLst>
              <a:ext uri="{FF2B5EF4-FFF2-40B4-BE49-F238E27FC236}">
                <a16:creationId xmlns:a16="http://schemas.microsoft.com/office/drawing/2014/main" id="{CA688FEB-11B9-5948-8C6C-5E2F8BD98D78}"/>
              </a:ext>
            </a:extLst>
          </p:cNvPr>
          <p:cNvSpPr>
            <a:spLocks noGrp="1"/>
          </p:cNvSpPr>
          <p:nvPr>
            <p:ph type="pic" sz="quarter" idx="18" hasCustomPrompt="1"/>
          </p:nvPr>
        </p:nvSpPr>
        <p:spPr>
          <a:xfrm>
            <a:off x="3441230" y="3590474"/>
            <a:ext cx="970754" cy="970754"/>
          </a:xfrm>
        </p:spPr>
        <p:txBody>
          <a:bodyPr anchor="ctr">
            <a:normAutofit/>
          </a:bodyPr>
          <a:lstStyle>
            <a:lvl1pPr algn="ctr">
              <a:defRPr sz="1000"/>
            </a:lvl1pPr>
          </a:lstStyle>
          <a:p>
            <a:r>
              <a:rPr lang="fr-FR" dirty="0" err="1"/>
              <a:t>icon</a:t>
            </a:r>
            <a:endParaRPr lang="fr-FR" dirty="0"/>
          </a:p>
        </p:txBody>
      </p:sp>
      <p:sp>
        <p:nvSpPr>
          <p:cNvPr id="194" name="Espace réservé pour une image  68">
            <a:extLst>
              <a:ext uri="{FF2B5EF4-FFF2-40B4-BE49-F238E27FC236}">
                <a16:creationId xmlns:a16="http://schemas.microsoft.com/office/drawing/2014/main" id="{12361D6C-B7B0-104A-BDDF-02C04D28CB63}"/>
              </a:ext>
            </a:extLst>
          </p:cNvPr>
          <p:cNvSpPr>
            <a:spLocks noGrp="1"/>
          </p:cNvSpPr>
          <p:nvPr>
            <p:ph type="pic" sz="quarter" idx="20" hasCustomPrompt="1"/>
          </p:nvPr>
        </p:nvSpPr>
        <p:spPr>
          <a:xfrm>
            <a:off x="4700116" y="1986970"/>
            <a:ext cx="1176948" cy="1128963"/>
          </a:xfrm>
        </p:spPr>
        <p:txBody>
          <a:bodyPr anchor="ctr">
            <a:normAutofit/>
          </a:bodyPr>
          <a:lstStyle>
            <a:lvl1pPr algn="ctr">
              <a:defRPr sz="1000"/>
            </a:lvl1pPr>
          </a:lstStyle>
          <a:p>
            <a:r>
              <a:rPr lang="fr-FR" dirty="0" err="1"/>
              <a:t>icon</a:t>
            </a:r>
            <a:endParaRPr lang="fr-FR" dirty="0"/>
          </a:p>
        </p:txBody>
      </p:sp>
      <p:sp>
        <p:nvSpPr>
          <p:cNvPr id="195" name="Espace réservé du pied de page 3">
            <a:extLst>
              <a:ext uri="{FF2B5EF4-FFF2-40B4-BE49-F238E27FC236}">
                <a16:creationId xmlns:a16="http://schemas.microsoft.com/office/drawing/2014/main" id="{9903962B-B920-8F4F-9F38-F01260877E8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197" name="Espace réservé pour une image  68">
            <a:extLst>
              <a:ext uri="{FF2B5EF4-FFF2-40B4-BE49-F238E27FC236}">
                <a16:creationId xmlns:a16="http://schemas.microsoft.com/office/drawing/2014/main" id="{D5B186E1-0091-4A4E-A104-B1A1817ACEBE}"/>
              </a:ext>
            </a:extLst>
          </p:cNvPr>
          <p:cNvSpPr>
            <a:spLocks noGrp="1"/>
          </p:cNvSpPr>
          <p:nvPr>
            <p:ph type="pic" sz="quarter" idx="21" hasCustomPrompt="1"/>
          </p:nvPr>
        </p:nvSpPr>
        <p:spPr>
          <a:xfrm>
            <a:off x="7691598" y="2342937"/>
            <a:ext cx="1000286" cy="959504"/>
          </a:xfrm>
        </p:spPr>
        <p:txBody>
          <a:bodyPr anchor="ctr">
            <a:normAutofit/>
          </a:bodyPr>
          <a:lstStyle>
            <a:lvl1pPr algn="ctr">
              <a:defRPr sz="1000"/>
            </a:lvl1pPr>
          </a:lstStyle>
          <a:p>
            <a:r>
              <a:rPr lang="fr-FR" dirty="0" err="1"/>
              <a:t>icon</a:t>
            </a:r>
            <a:endParaRPr lang="fr-FR" dirty="0"/>
          </a:p>
        </p:txBody>
      </p:sp>
      <p:sp>
        <p:nvSpPr>
          <p:cNvPr id="198" name="Espace réservé du texte 7">
            <a:extLst>
              <a:ext uri="{FF2B5EF4-FFF2-40B4-BE49-F238E27FC236}">
                <a16:creationId xmlns:a16="http://schemas.microsoft.com/office/drawing/2014/main" id="{441B2EAB-7F93-704E-A2ED-DC59FE16DB38}"/>
              </a:ext>
            </a:extLst>
          </p:cNvPr>
          <p:cNvSpPr>
            <a:spLocks noGrp="1"/>
          </p:cNvSpPr>
          <p:nvPr>
            <p:ph type="body" sz="quarter" idx="22"/>
          </p:nvPr>
        </p:nvSpPr>
        <p:spPr>
          <a:xfrm>
            <a:off x="9243078" y="2347417"/>
            <a:ext cx="2530475" cy="923330"/>
          </a:xfrm>
        </p:spPr>
        <p:txBody>
          <a:bodyPr wrap="square" anchor="ctr">
            <a:spAutoFit/>
          </a:bodyPr>
          <a:lstStyle>
            <a:lvl1pPr>
              <a:defRPr lang="fr-FR" sz="2000" dirty="0" smtClean="0">
                <a:solidFill>
                  <a:schemeClr val="tx1">
                    <a:lumMod val="75000"/>
                    <a:lumOff val="25000"/>
                  </a:schemeClr>
                </a:solidFill>
                <a:cs typeface="Arial" panose="020B0604020202020204" pitchFamily="34" charset="0"/>
              </a:defRPr>
            </a:lvl1pPr>
          </a:lstStyle>
          <a:p>
            <a:pPr lvl="0"/>
            <a:r>
              <a:rPr lang="fr-FR" dirty="0"/>
              <a:t>Cliquez pour modifier les styles du texte du masque</a:t>
            </a:r>
          </a:p>
        </p:txBody>
      </p:sp>
      <p:sp>
        <p:nvSpPr>
          <p:cNvPr id="199" name="Espace réservé pour une image  68">
            <a:extLst>
              <a:ext uri="{FF2B5EF4-FFF2-40B4-BE49-F238E27FC236}">
                <a16:creationId xmlns:a16="http://schemas.microsoft.com/office/drawing/2014/main" id="{80BCA8AC-7E57-BE44-BD61-E88FBC7F960A}"/>
              </a:ext>
            </a:extLst>
          </p:cNvPr>
          <p:cNvSpPr>
            <a:spLocks noGrp="1"/>
          </p:cNvSpPr>
          <p:nvPr>
            <p:ph type="pic" sz="quarter" idx="23" hasCustomPrompt="1"/>
          </p:nvPr>
        </p:nvSpPr>
        <p:spPr>
          <a:xfrm>
            <a:off x="6005302" y="3791727"/>
            <a:ext cx="1310500" cy="1257070"/>
          </a:xfrm>
        </p:spPr>
        <p:txBody>
          <a:bodyPr anchor="ctr">
            <a:normAutofit/>
          </a:bodyPr>
          <a:lstStyle>
            <a:lvl1pPr algn="ctr">
              <a:defRPr sz="1000"/>
            </a:lvl1pPr>
          </a:lstStyle>
          <a:p>
            <a:r>
              <a:rPr lang="fr-FR" dirty="0" err="1"/>
              <a:t>icon</a:t>
            </a:r>
            <a:endParaRPr lang="fr-FR" dirty="0"/>
          </a:p>
        </p:txBody>
      </p:sp>
      <p:sp>
        <p:nvSpPr>
          <p:cNvPr id="200" name="Espace réservé du texte 7">
            <a:extLst>
              <a:ext uri="{FF2B5EF4-FFF2-40B4-BE49-F238E27FC236}">
                <a16:creationId xmlns:a16="http://schemas.microsoft.com/office/drawing/2014/main" id="{83B2BEB2-7D44-874B-B9AA-10EDBB40521A}"/>
              </a:ext>
            </a:extLst>
          </p:cNvPr>
          <p:cNvSpPr>
            <a:spLocks noGrp="1"/>
          </p:cNvSpPr>
          <p:nvPr>
            <p:ph type="body" sz="quarter" idx="24"/>
          </p:nvPr>
        </p:nvSpPr>
        <p:spPr>
          <a:xfrm>
            <a:off x="7972418" y="4009962"/>
            <a:ext cx="2530475" cy="923330"/>
          </a:xfrm>
        </p:spPr>
        <p:txBody>
          <a:bodyPr wrap="square" anchor="ctr">
            <a:spAutoFit/>
          </a:bodyPr>
          <a:lstStyle>
            <a:lvl1pPr>
              <a:defRPr lang="fr-FR" sz="2000" dirty="0" smtClean="0">
                <a:solidFill>
                  <a:schemeClr val="tx1">
                    <a:lumMod val="75000"/>
                    <a:lumOff val="25000"/>
                  </a:schemeClr>
                </a:solidFill>
                <a:cs typeface="Arial" panose="020B0604020202020204" pitchFamily="34" charset="0"/>
              </a:defRPr>
            </a:lvl1pPr>
          </a:lstStyle>
          <a:p>
            <a:pPr lvl="0"/>
            <a:r>
              <a:rPr lang="fr-FR" dirty="0"/>
              <a:t>Cliquez pour modifier les styles du texte du masque</a:t>
            </a:r>
          </a:p>
        </p:txBody>
      </p:sp>
      <p:sp>
        <p:nvSpPr>
          <p:cNvPr id="8" name="Espace réservé du contenu 7">
            <a:extLst>
              <a:ext uri="{FF2B5EF4-FFF2-40B4-BE49-F238E27FC236}">
                <a16:creationId xmlns:a16="http://schemas.microsoft.com/office/drawing/2014/main" id="{2F379994-38D5-234B-A7C5-4C055135D160}"/>
              </a:ext>
            </a:extLst>
          </p:cNvPr>
          <p:cNvSpPr>
            <a:spLocks noGrp="1"/>
          </p:cNvSpPr>
          <p:nvPr>
            <p:ph sz="quarter" idx="25"/>
          </p:nvPr>
        </p:nvSpPr>
        <p:spPr>
          <a:xfrm>
            <a:off x="885825" y="2150356"/>
            <a:ext cx="3152775" cy="620713"/>
          </a:xfrm>
        </p:spPr>
        <p:txBody>
          <a:bodyPr anchor="ctr">
            <a:noAutofit/>
          </a:bodyPr>
          <a:lstStyle>
            <a:lvl1pPr algn="r">
              <a:defRPr sz="2000">
                <a:solidFill>
                  <a:schemeClr val="tx1">
                    <a:lumMod val="75000"/>
                    <a:lumOff val="25000"/>
                  </a:schemeClr>
                </a:solidFill>
              </a:defRPr>
            </a:lvl1pPr>
            <a:lvl2pPr algn="r">
              <a:defRPr sz="2000"/>
            </a:lvl2pPr>
            <a:lvl3pPr algn="r">
              <a:defRPr sz="2000"/>
            </a:lvl3pPr>
            <a:lvl4pPr algn="r">
              <a:defRPr sz="2000"/>
            </a:lvl4pPr>
            <a:lvl5pPr algn="r">
              <a:defRPr sz="2000"/>
            </a:lvl5pPr>
          </a:lstStyle>
          <a:p>
            <a:pPr lvl="0"/>
            <a:r>
              <a:rPr lang="fr-FR" dirty="0"/>
              <a:t>Cliquez pour modifier les styles du texte du masque</a:t>
            </a:r>
          </a:p>
        </p:txBody>
      </p:sp>
      <p:sp>
        <p:nvSpPr>
          <p:cNvPr id="201" name="Espace réservé du contenu 7">
            <a:extLst>
              <a:ext uri="{FF2B5EF4-FFF2-40B4-BE49-F238E27FC236}">
                <a16:creationId xmlns:a16="http://schemas.microsoft.com/office/drawing/2014/main" id="{94497301-60B1-554D-88B9-4D6574745197}"/>
              </a:ext>
            </a:extLst>
          </p:cNvPr>
          <p:cNvSpPr>
            <a:spLocks noGrp="1"/>
          </p:cNvSpPr>
          <p:nvPr>
            <p:ph sz="quarter" idx="26"/>
          </p:nvPr>
        </p:nvSpPr>
        <p:spPr>
          <a:xfrm>
            <a:off x="200967" y="3758092"/>
            <a:ext cx="2565727" cy="620713"/>
          </a:xfrm>
        </p:spPr>
        <p:txBody>
          <a:bodyPr anchor="ctr">
            <a:noAutofit/>
          </a:bodyPr>
          <a:lstStyle>
            <a:lvl1pPr algn="r">
              <a:defRPr sz="2000">
                <a:solidFill>
                  <a:schemeClr val="tx1">
                    <a:lumMod val="75000"/>
                    <a:lumOff val="25000"/>
                  </a:schemeClr>
                </a:solidFill>
              </a:defRPr>
            </a:lvl1pPr>
            <a:lvl2pPr algn="r">
              <a:defRPr sz="2000"/>
            </a:lvl2pPr>
            <a:lvl3pPr algn="r">
              <a:defRPr sz="2000"/>
            </a:lvl3pPr>
            <a:lvl4pPr algn="r">
              <a:defRPr sz="2000"/>
            </a:lvl4pPr>
            <a:lvl5pPr algn="r">
              <a:defRPr sz="2000"/>
            </a:lvl5pPr>
          </a:lstStyle>
          <a:p>
            <a:pPr lvl="0"/>
            <a:r>
              <a:rPr lang="fr-FR" dirty="0"/>
              <a:t>Cliquez pour modifier les styles du texte du masque</a:t>
            </a:r>
          </a:p>
        </p:txBody>
      </p:sp>
    </p:spTree>
    <p:extLst>
      <p:ext uri="{BB962C8B-B14F-4D97-AF65-F5344CB8AC3E}">
        <p14:creationId xmlns:p14="http://schemas.microsoft.com/office/powerpoint/2010/main" val="281426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750"/>
                                        <p:tgtEl>
                                          <p:spTgt spid="135"/>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750"/>
                                        <p:tgtEl>
                                          <p:spTgt spid="14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42"/>
                                        </p:tgtEl>
                                        <p:attrNameLst>
                                          <p:attrName>style.visibility</p:attrName>
                                        </p:attrNameLst>
                                      </p:cBhvr>
                                      <p:to>
                                        <p:strVal val="visible"/>
                                      </p:to>
                                    </p:set>
                                    <p:animEffect transition="in" filter="fade">
                                      <p:cBhvr>
                                        <p:cTn id="13" dur="750"/>
                                        <p:tgtEl>
                                          <p:spTgt spid="142"/>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40"/>
                                        </p:tgtEl>
                                        <p:attrNameLst>
                                          <p:attrName>style.visibility</p:attrName>
                                        </p:attrNameLst>
                                      </p:cBhvr>
                                      <p:to>
                                        <p:strVal val="visible"/>
                                      </p:to>
                                    </p:set>
                                    <p:animEffect transition="in" filter="fade">
                                      <p:cBhvr>
                                        <p:cTn id="16" dur="750"/>
                                        <p:tgtEl>
                                          <p:spTgt spid="140"/>
                                        </p:tgtEl>
                                      </p:cBhvr>
                                    </p:animEffect>
                                  </p:childTnLst>
                                </p:cTn>
                              </p:par>
                              <p:par>
                                <p:cTn id="17" presetID="23" presetClass="entr" presetSubtype="16" fill="hold" nodeType="withEffect">
                                  <p:stCondLst>
                                    <p:cond delay="600"/>
                                  </p:stCondLst>
                                  <p:childTnLst>
                                    <p:set>
                                      <p:cBhvr>
                                        <p:cTn id="18" dur="1" fill="hold">
                                          <p:stCondLst>
                                            <p:cond delay="0"/>
                                          </p:stCondLst>
                                        </p:cTn>
                                        <p:tgtEl>
                                          <p:spTgt spid="158"/>
                                        </p:tgtEl>
                                        <p:attrNameLst>
                                          <p:attrName>style.visibility</p:attrName>
                                        </p:attrNameLst>
                                      </p:cBhvr>
                                      <p:to>
                                        <p:strVal val="visible"/>
                                      </p:to>
                                    </p:set>
                                    <p:anim calcmode="lin" valueType="num">
                                      <p:cBhvr>
                                        <p:cTn id="19" dur="750" fill="hold"/>
                                        <p:tgtEl>
                                          <p:spTgt spid="158"/>
                                        </p:tgtEl>
                                        <p:attrNameLst>
                                          <p:attrName>ppt_w</p:attrName>
                                        </p:attrNameLst>
                                      </p:cBhvr>
                                      <p:tavLst>
                                        <p:tav tm="0">
                                          <p:val>
                                            <p:fltVal val="0"/>
                                          </p:val>
                                        </p:tav>
                                        <p:tav tm="100000">
                                          <p:val>
                                            <p:strVal val="#ppt_w"/>
                                          </p:val>
                                        </p:tav>
                                      </p:tavLst>
                                    </p:anim>
                                    <p:anim calcmode="lin" valueType="num">
                                      <p:cBhvr>
                                        <p:cTn id="20" dur="750" fill="hold"/>
                                        <p:tgtEl>
                                          <p:spTgt spid="15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800"/>
                                  </p:stCondLst>
                                  <p:childTnLst>
                                    <p:set>
                                      <p:cBhvr>
                                        <p:cTn id="22" dur="1" fill="hold">
                                          <p:stCondLst>
                                            <p:cond delay="0"/>
                                          </p:stCondLst>
                                        </p:cTn>
                                        <p:tgtEl>
                                          <p:spTgt spid="153"/>
                                        </p:tgtEl>
                                        <p:attrNameLst>
                                          <p:attrName>style.visibility</p:attrName>
                                        </p:attrNameLst>
                                      </p:cBhvr>
                                      <p:to>
                                        <p:strVal val="visible"/>
                                      </p:to>
                                    </p:set>
                                    <p:anim calcmode="lin" valueType="num">
                                      <p:cBhvr>
                                        <p:cTn id="23" dur="750" fill="hold"/>
                                        <p:tgtEl>
                                          <p:spTgt spid="153"/>
                                        </p:tgtEl>
                                        <p:attrNameLst>
                                          <p:attrName>ppt_w</p:attrName>
                                        </p:attrNameLst>
                                      </p:cBhvr>
                                      <p:tavLst>
                                        <p:tav tm="0">
                                          <p:val>
                                            <p:fltVal val="0"/>
                                          </p:val>
                                        </p:tav>
                                        <p:tav tm="100000">
                                          <p:val>
                                            <p:strVal val="#ppt_w"/>
                                          </p:val>
                                        </p:tav>
                                      </p:tavLst>
                                    </p:anim>
                                    <p:anim calcmode="lin" valueType="num">
                                      <p:cBhvr>
                                        <p:cTn id="24" dur="750" fill="hold"/>
                                        <p:tgtEl>
                                          <p:spTgt spid="153"/>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1000"/>
                                  </p:stCondLst>
                                  <p:childTnLst>
                                    <p:set>
                                      <p:cBhvr>
                                        <p:cTn id="26" dur="1" fill="hold">
                                          <p:stCondLst>
                                            <p:cond delay="0"/>
                                          </p:stCondLst>
                                        </p:cTn>
                                        <p:tgtEl>
                                          <p:spTgt spid="148"/>
                                        </p:tgtEl>
                                        <p:attrNameLst>
                                          <p:attrName>style.visibility</p:attrName>
                                        </p:attrNameLst>
                                      </p:cBhvr>
                                      <p:to>
                                        <p:strVal val="visible"/>
                                      </p:to>
                                    </p:set>
                                    <p:anim calcmode="lin" valueType="num">
                                      <p:cBhvr>
                                        <p:cTn id="27" dur="750" fill="hold"/>
                                        <p:tgtEl>
                                          <p:spTgt spid="148"/>
                                        </p:tgtEl>
                                        <p:attrNameLst>
                                          <p:attrName>ppt_w</p:attrName>
                                        </p:attrNameLst>
                                      </p:cBhvr>
                                      <p:tavLst>
                                        <p:tav tm="0">
                                          <p:val>
                                            <p:fltVal val="0"/>
                                          </p:val>
                                        </p:tav>
                                        <p:tav tm="100000">
                                          <p:val>
                                            <p:strVal val="#ppt_w"/>
                                          </p:val>
                                        </p:tav>
                                      </p:tavLst>
                                    </p:anim>
                                    <p:anim calcmode="lin" valueType="num">
                                      <p:cBhvr>
                                        <p:cTn id="28" dur="750" fill="hold"/>
                                        <p:tgtEl>
                                          <p:spTgt spid="148"/>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1200"/>
                                  </p:stCondLst>
                                  <p:childTnLst>
                                    <p:set>
                                      <p:cBhvr>
                                        <p:cTn id="30" dur="1" fill="hold">
                                          <p:stCondLst>
                                            <p:cond delay="0"/>
                                          </p:stCondLst>
                                        </p:cTn>
                                        <p:tgtEl>
                                          <p:spTgt spid="143"/>
                                        </p:tgtEl>
                                        <p:attrNameLst>
                                          <p:attrName>style.visibility</p:attrName>
                                        </p:attrNameLst>
                                      </p:cBhvr>
                                      <p:to>
                                        <p:strVal val="visible"/>
                                      </p:to>
                                    </p:set>
                                    <p:anim calcmode="lin" valueType="num">
                                      <p:cBhvr>
                                        <p:cTn id="31" dur="750" fill="hold"/>
                                        <p:tgtEl>
                                          <p:spTgt spid="143"/>
                                        </p:tgtEl>
                                        <p:attrNameLst>
                                          <p:attrName>ppt_w</p:attrName>
                                        </p:attrNameLst>
                                      </p:cBhvr>
                                      <p:tavLst>
                                        <p:tav tm="0">
                                          <p:val>
                                            <p:fltVal val="0"/>
                                          </p:val>
                                        </p:tav>
                                        <p:tav tm="100000">
                                          <p:val>
                                            <p:strVal val="#ppt_w"/>
                                          </p:val>
                                        </p:tav>
                                      </p:tavLst>
                                    </p:anim>
                                    <p:anim calcmode="lin" valueType="num">
                                      <p:cBhvr>
                                        <p:cTn id="32" dur="750" fill="hold"/>
                                        <p:tgtEl>
                                          <p:spTgt spid="143"/>
                                        </p:tgtEl>
                                        <p:attrNameLst>
                                          <p:attrName>ppt_h</p:attrName>
                                        </p:attrNameLst>
                                      </p:cBhvr>
                                      <p:tavLst>
                                        <p:tav tm="0">
                                          <p:val>
                                            <p:fltVal val="0"/>
                                          </p:val>
                                        </p:tav>
                                        <p:tav tm="100000">
                                          <p:val>
                                            <p:strVal val="#ppt_h"/>
                                          </p:val>
                                        </p:tav>
                                      </p:tavLst>
                                    </p:anim>
                                  </p:childTnLst>
                                </p:cTn>
                              </p:par>
                            </p:childTnLst>
                          </p:cTn>
                        </p:par>
                        <p:par>
                          <p:cTn id="33" fill="hold">
                            <p:stCondLst>
                              <p:cond delay="1950"/>
                            </p:stCondLst>
                            <p:childTnLst>
                              <p:par>
                                <p:cTn id="34" presetID="53" presetClass="entr" presetSubtype="16" fill="hold" grpId="0" nodeType="afterEffect">
                                  <p:stCondLst>
                                    <p:cond delay="0"/>
                                  </p:stCondLst>
                                  <p:childTnLst>
                                    <p:set>
                                      <p:cBhvr>
                                        <p:cTn id="35" dur="1" fill="hold">
                                          <p:stCondLst>
                                            <p:cond delay="0"/>
                                          </p:stCondLst>
                                        </p:cTn>
                                        <p:tgtEl>
                                          <p:spTgt spid="194"/>
                                        </p:tgtEl>
                                        <p:attrNameLst>
                                          <p:attrName>style.visibility</p:attrName>
                                        </p:attrNameLst>
                                      </p:cBhvr>
                                      <p:to>
                                        <p:strVal val="visible"/>
                                      </p:to>
                                    </p:set>
                                    <p:anim calcmode="lin" valueType="num">
                                      <p:cBhvr>
                                        <p:cTn id="36" dur="1000" fill="hold"/>
                                        <p:tgtEl>
                                          <p:spTgt spid="194"/>
                                        </p:tgtEl>
                                        <p:attrNameLst>
                                          <p:attrName>ppt_w</p:attrName>
                                        </p:attrNameLst>
                                      </p:cBhvr>
                                      <p:tavLst>
                                        <p:tav tm="0">
                                          <p:val>
                                            <p:fltVal val="0"/>
                                          </p:val>
                                        </p:tav>
                                        <p:tav tm="100000">
                                          <p:val>
                                            <p:strVal val="#ppt_w"/>
                                          </p:val>
                                        </p:tav>
                                      </p:tavLst>
                                    </p:anim>
                                    <p:anim calcmode="lin" valueType="num">
                                      <p:cBhvr>
                                        <p:cTn id="37" dur="1000" fill="hold"/>
                                        <p:tgtEl>
                                          <p:spTgt spid="194"/>
                                        </p:tgtEl>
                                        <p:attrNameLst>
                                          <p:attrName>ppt_h</p:attrName>
                                        </p:attrNameLst>
                                      </p:cBhvr>
                                      <p:tavLst>
                                        <p:tav tm="0">
                                          <p:val>
                                            <p:fltVal val="0"/>
                                          </p:val>
                                        </p:tav>
                                        <p:tav tm="100000">
                                          <p:val>
                                            <p:strVal val="#ppt_h"/>
                                          </p:val>
                                        </p:tav>
                                      </p:tavLst>
                                    </p:anim>
                                    <p:animEffect transition="in" filter="fade">
                                      <p:cBhvr>
                                        <p:cTn id="38" dur="1000"/>
                                        <p:tgtEl>
                                          <p:spTgt spid="194"/>
                                        </p:tgtEl>
                                      </p:cBhvr>
                                    </p:animEffect>
                                  </p:childTnLst>
                                </p:cTn>
                              </p:par>
                              <p:par>
                                <p:cTn id="39" presetID="12" presetClass="entr" presetSubtype="2"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1000"/>
                                        <p:tgtEl>
                                          <p:spTgt spid="8"/>
                                        </p:tgtEl>
                                        <p:attrNameLst>
                                          <p:attrName>ppt_x</p:attrName>
                                        </p:attrNameLst>
                                      </p:cBhvr>
                                      <p:tavLst>
                                        <p:tav tm="0">
                                          <p:val>
                                            <p:strVal val="#ppt_x+#ppt_w*1.125000"/>
                                          </p:val>
                                        </p:tav>
                                        <p:tav tm="100000">
                                          <p:val>
                                            <p:strVal val="#ppt_x"/>
                                          </p:val>
                                        </p:tav>
                                      </p:tavLst>
                                    </p:anim>
                                    <p:animEffect transition="in" filter="wipe(left)">
                                      <p:cBhvr>
                                        <p:cTn id="42" dur="1000"/>
                                        <p:tgtEl>
                                          <p:spTgt spid="8"/>
                                        </p:tgtEl>
                                      </p:cBhvr>
                                    </p:animEffect>
                                  </p:childTnLst>
                                </p:cTn>
                              </p:par>
                            </p:childTnLst>
                          </p:cTn>
                        </p:par>
                        <p:par>
                          <p:cTn id="43" fill="hold">
                            <p:stCondLst>
                              <p:cond delay="2950"/>
                            </p:stCondLst>
                            <p:childTnLst>
                              <p:par>
                                <p:cTn id="44" presetID="53" presetClass="entr" presetSubtype="16" fill="hold" grpId="0" nodeType="after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1000" fill="hold"/>
                                        <p:tgtEl>
                                          <p:spTgt spid="192"/>
                                        </p:tgtEl>
                                        <p:attrNameLst>
                                          <p:attrName>ppt_w</p:attrName>
                                        </p:attrNameLst>
                                      </p:cBhvr>
                                      <p:tavLst>
                                        <p:tav tm="0">
                                          <p:val>
                                            <p:fltVal val="0"/>
                                          </p:val>
                                        </p:tav>
                                        <p:tav tm="100000">
                                          <p:val>
                                            <p:strVal val="#ppt_w"/>
                                          </p:val>
                                        </p:tav>
                                      </p:tavLst>
                                    </p:anim>
                                    <p:anim calcmode="lin" valueType="num">
                                      <p:cBhvr>
                                        <p:cTn id="47" dur="1000" fill="hold"/>
                                        <p:tgtEl>
                                          <p:spTgt spid="192"/>
                                        </p:tgtEl>
                                        <p:attrNameLst>
                                          <p:attrName>ppt_h</p:attrName>
                                        </p:attrNameLst>
                                      </p:cBhvr>
                                      <p:tavLst>
                                        <p:tav tm="0">
                                          <p:val>
                                            <p:fltVal val="0"/>
                                          </p:val>
                                        </p:tav>
                                        <p:tav tm="100000">
                                          <p:val>
                                            <p:strVal val="#ppt_h"/>
                                          </p:val>
                                        </p:tav>
                                      </p:tavLst>
                                    </p:anim>
                                    <p:animEffect transition="in" filter="fade">
                                      <p:cBhvr>
                                        <p:cTn id="48" dur="1000"/>
                                        <p:tgtEl>
                                          <p:spTgt spid="192"/>
                                        </p:tgtEl>
                                      </p:cBhvr>
                                    </p:animEffect>
                                  </p:childTnLst>
                                </p:cTn>
                              </p:par>
                              <p:par>
                                <p:cTn id="49" presetID="12" presetClass="entr" presetSubtype="2" fill="hold" grpId="0" nodeType="withEffect">
                                  <p:stCondLst>
                                    <p:cond delay="0"/>
                                  </p:stCondLst>
                                  <p:childTnLst>
                                    <p:set>
                                      <p:cBhvr>
                                        <p:cTn id="50" dur="1" fill="hold">
                                          <p:stCondLst>
                                            <p:cond delay="0"/>
                                          </p:stCondLst>
                                        </p:cTn>
                                        <p:tgtEl>
                                          <p:spTgt spid="201"/>
                                        </p:tgtEl>
                                        <p:attrNameLst>
                                          <p:attrName>style.visibility</p:attrName>
                                        </p:attrNameLst>
                                      </p:cBhvr>
                                      <p:to>
                                        <p:strVal val="visible"/>
                                      </p:to>
                                    </p:set>
                                    <p:anim calcmode="lin" valueType="num">
                                      <p:cBhvr additive="base">
                                        <p:cTn id="51" dur="1000"/>
                                        <p:tgtEl>
                                          <p:spTgt spid="201"/>
                                        </p:tgtEl>
                                        <p:attrNameLst>
                                          <p:attrName>ppt_x</p:attrName>
                                        </p:attrNameLst>
                                      </p:cBhvr>
                                      <p:tavLst>
                                        <p:tav tm="0">
                                          <p:val>
                                            <p:strVal val="#ppt_x+#ppt_w*1.125000"/>
                                          </p:val>
                                        </p:tav>
                                        <p:tav tm="100000">
                                          <p:val>
                                            <p:strVal val="#ppt_x"/>
                                          </p:val>
                                        </p:tav>
                                      </p:tavLst>
                                    </p:anim>
                                    <p:animEffect transition="in" filter="wipe(left)">
                                      <p:cBhvr>
                                        <p:cTn id="52" dur="1000"/>
                                        <p:tgtEl>
                                          <p:spTgt spid="201"/>
                                        </p:tgtEl>
                                      </p:cBhvr>
                                    </p:animEffect>
                                  </p:childTnLst>
                                </p:cTn>
                              </p:par>
                            </p:childTnLst>
                          </p:cTn>
                        </p:par>
                        <p:par>
                          <p:cTn id="53" fill="hold">
                            <p:stCondLst>
                              <p:cond delay="3950"/>
                            </p:stCondLst>
                            <p:childTnLst>
                              <p:par>
                                <p:cTn id="54" presetID="53" presetClass="entr" presetSubtype="16" fill="hold" grpId="0" nodeType="afterEffect">
                                  <p:stCondLst>
                                    <p:cond delay="0"/>
                                  </p:stCondLst>
                                  <p:childTnLst>
                                    <p:set>
                                      <p:cBhvr>
                                        <p:cTn id="55" dur="1" fill="hold">
                                          <p:stCondLst>
                                            <p:cond delay="0"/>
                                          </p:stCondLst>
                                        </p:cTn>
                                        <p:tgtEl>
                                          <p:spTgt spid="197"/>
                                        </p:tgtEl>
                                        <p:attrNameLst>
                                          <p:attrName>style.visibility</p:attrName>
                                        </p:attrNameLst>
                                      </p:cBhvr>
                                      <p:to>
                                        <p:strVal val="visible"/>
                                      </p:to>
                                    </p:set>
                                    <p:anim calcmode="lin" valueType="num">
                                      <p:cBhvr>
                                        <p:cTn id="56" dur="1000" fill="hold"/>
                                        <p:tgtEl>
                                          <p:spTgt spid="197"/>
                                        </p:tgtEl>
                                        <p:attrNameLst>
                                          <p:attrName>ppt_w</p:attrName>
                                        </p:attrNameLst>
                                      </p:cBhvr>
                                      <p:tavLst>
                                        <p:tav tm="0">
                                          <p:val>
                                            <p:fltVal val="0"/>
                                          </p:val>
                                        </p:tav>
                                        <p:tav tm="100000">
                                          <p:val>
                                            <p:strVal val="#ppt_w"/>
                                          </p:val>
                                        </p:tav>
                                      </p:tavLst>
                                    </p:anim>
                                    <p:anim calcmode="lin" valueType="num">
                                      <p:cBhvr>
                                        <p:cTn id="57" dur="1000" fill="hold"/>
                                        <p:tgtEl>
                                          <p:spTgt spid="197"/>
                                        </p:tgtEl>
                                        <p:attrNameLst>
                                          <p:attrName>ppt_h</p:attrName>
                                        </p:attrNameLst>
                                      </p:cBhvr>
                                      <p:tavLst>
                                        <p:tav tm="0">
                                          <p:val>
                                            <p:fltVal val="0"/>
                                          </p:val>
                                        </p:tav>
                                        <p:tav tm="100000">
                                          <p:val>
                                            <p:strVal val="#ppt_h"/>
                                          </p:val>
                                        </p:tav>
                                      </p:tavLst>
                                    </p:anim>
                                    <p:animEffect transition="in" filter="fade">
                                      <p:cBhvr>
                                        <p:cTn id="58" dur="1000"/>
                                        <p:tgtEl>
                                          <p:spTgt spid="19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98"/>
                                        </p:tgtEl>
                                        <p:attrNameLst>
                                          <p:attrName>style.visibility</p:attrName>
                                        </p:attrNameLst>
                                      </p:cBhvr>
                                      <p:to>
                                        <p:strVal val="visible"/>
                                      </p:to>
                                    </p:set>
                                    <p:anim calcmode="lin" valueType="num">
                                      <p:cBhvr additive="base">
                                        <p:cTn id="61" dur="1000"/>
                                        <p:tgtEl>
                                          <p:spTgt spid="198"/>
                                        </p:tgtEl>
                                        <p:attrNameLst>
                                          <p:attrName>ppt_x</p:attrName>
                                        </p:attrNameLst>
                                      </p:cBhvr>
                                      <p:tavLst>
                                        <p:tav tm="0">
                                          <p:val>
                                            <p:strVal val="#ppt_x-#ppt_w*1.125000"/>
                                          </p:val>
                                        </p:tav>
                                        <p:tav tm="100000">
                                          <p:val>
                                            <p:strVal val="#ppt_x"/>
                                          </p:val>
                                        </p:tav>
                                      </p:tavLst>
                                    </p:anim>
                                    <p:animEffect transition="in" filter="wipe(right)">
                                      <p:cBhvr>
                                        <p:cTn id="62" dur="1000"/>
                                        <p:tgtEl>
                                          <p:spTgt spid="198"/>
                                        </p:tgtEl>
                                      </p:cBhvr>
                                    </p:animEffect>
                                  </p:childTnLst>
                                </p:cTn>
                              </p:par>
                            </p:childTnLst>
                          </p:cTn>
                        </p:par>
                        <p:par>
                          <p:cTn id="63" fill="hold">
                            <p:stCondLst>
                              <p:cond delay="4950"/>
                            </p:stCondLst>
                            <p:childTnLst>
                              <p:par>
                                <p:cTn id="64" presetID="53" presetClass="entr" presetSubtype="16" fill="hold" grpId="0" nodeType="afterEffect">
                                  <p:stCondLst>
                                    <p:cond delay="0"/>
                                  </p:stCondLst>
                                  <p:childTnLst>
                                    <p:set>
                                      <p:cBhvr>
                                        <p:cTn id="65" dur="1" fill="hold">
                                          <p:stCondLst>
                                            <p:cond delay="0"/>
                                          </p:stCondLst>
                                        </p:cTn>
                                        <p:tgtEl>
                                          <p:spTgt spid="199"/>
                                        </p:tgtEl>
                                        <p:attrNameLst>
                                          <p:attrName>style.visibility</p:attrName>
                                        </p:attrNameLst>
                                      </p:cBhvr>
                                      <p:to>
                                        <p:strVal val="visible"/>
                                      </p:to>
                                    </p:set>
                                    <p:anim calcmode="lin" valueType="num">
                                      <p:cBhvr>
                                        <p:cTn id="66" dur="1000" fill="hold"/>
                                        <p:tgtEl>
                                          <p:spTgt spid="199"/>
                                        </p:tgtEl>
                                        <p:attrNameLst>
                                          <p:attrName>ppt_w</p:attrName>
                                        </p:attrNameLst>
                                      </p:cBhvr>
                                      <p:tavLst>
                                        <p:tav tm="0">
                                          <p:val>
                                            <p:fltVal val="0"/>
                                          </p:val>
                                        </p:tav>
                                        <p:tav tm="100000">
                                          <p:val>
                                            <p:strVal val="#ppt_w"/>
                                          </p:val>
                                        </p:tav>
                                      </p:tavLst>
                                    </p:anim>
                                    <p:anim calcmode="lin" valueType="num">
                                      <p:cBhvr>
                                        <p:cTn id="67" dur="1000" fill="hold"/>
                                        <p:tgtEl>
                                          <p:spTgt spid="199"/>
                                        </p:tgtEl>
                                        <p:attrNameLst>
                                          <p:attrName>ppt_h</p:attrName>
                                        </p:attrNameLst>
                                      </p:cBhvr>
                                      <p:tavLst>
                                        <p:tav tm="0">
                                          <p:val>
                                            <p:fltVal val="0"/>
                                          </p:val>
                                        </p:tav>
                                        <p:tav tm="100000">
                                          <p:val>
                                            <p:strVal val="#ppt_h"/>
                                          </p:val>
                                        </p:tav>
                                      </p:tavLst>
                                    </p:anim>
                                    <p:animEffect transition="in" filter="fade">
                                      <p:cBhvr>
                                        <p:cTn id="68" dur="1000"/>
                                        <p:tgtEl>
                                          <p:spTgt spid="199"/>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200"/>
                                        </p:tgtEl>
                                        <p:attrNameLst>
                                          <p:attrName>style.visibility</p:attrName>
                                        </p:attrNameLst>
                                      </p:cBhvr>
                                      <p:to>
                                        <p:strVal val="visible"/>
                                      </p:to>
                                    </p:set>
                                    <p:anim calcmode="lin" valueType="num">
                                      <p:cBhvr additive="base">
                                        <p:cTn id="71" dur="1000"/>
                                        <p:tgtEl>
                                          <p:spTgt spid="200"/>
                                        </p:tgtEl>
                                        <p:attrNameLst>
                                          <p:attrName>ppt_x</p:attrName>
                                        </p:attrNameLst>
                                      </p:cBhvr>
                                      <p:tavLst>
                                        <p:tav tm="0">
                                          <p:val>
                                            <p:strVal val="#ppt_x-#ppt_w*1.125000"/>
                                          </p:val>
                                        </p:tav>
                                        <p:tav tm="100000">
                                          <p:val>
                                            <p:strVal val="#ppt_x"/>
                                          </p:val>
                                        </p:tav>
                                      </p:tavLst>
                                    </p:anim>
                                    <p:animEffect transition="in" filter="wipe(right)">
                                      <p:cBhvr>
                                        <p:cTn id="72"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42" grpId="0" animBg="1"/>
      <p:bldP spid="140" grpId="0" animBg="1"/>
      <p:bldP spid="141" grpId="0" animBg="1"/>
      <p:bldP spid="192" grpId="0"/>
      <p:bldP spid="194" grpId="0"/>
      <p:bldP spid="197" grpId="0"/>
      <p:bldP spid="198" grpId="0">
        <p:tmplLst>
          <p:tmpl>
            <p:tnLst>
              <p:par>
                <p:cTn presetID="12" presetClass="entr" presetSubtype="8" fill="hold" nodeType="withEffect">
                  <p:stCondLst>
                    <p:cond delay="0"/>
                  </p:stCondLst>
                  <p:childTnLst>
                    <p:set>
                      <p:cBhvr>
                        <p:cTn dur="1" fill="hold">
                          <p:stCondLst>
                            <p:cond delay="0"/>
                          </p:stCondLst>
                        </p:cTn>
                        <p:tgtEl>
                          <p:spTgt spid="198"/>
                        </p:tgtEl>
                        <p:attrNameLst>
                          <p:attrName>style.visibility</p:attrName>
                        </p:attrNameLst>
                      </p:cBhvr>
                      <p:to>
                        <p:strVal val="visible"/>
                      </p:to>
                    </p:set>
                    <p:anim calcmode="lin" valueType="num">
                      <p:cBhvr additive="base">
                        <p:cTn dur="1000"/>
                        <p:tgtEl>
                          <p:spTgt spid="198"/>
                        </p:tgtEl>
                        <p:attrNameLst>
                          <p:attrName>ppt_x</p:attrName>
                        </p:attrNameLst>
                      </p:cBhvr>
                      <p:tavLst>
                        <p:tav tm="0">
                          <p:val>
                            <p:strVal val="#ppt_x-#ppt_w*1.125000"/>
                          </p:val>
                        </p:tav>
                        <p:tav tm="100000">
                          <p:val>
                            <p:strVal val="#ppt_x"/>
                          </p:val>
                        </p:tav>
                      </p:tavLst>
                    </p:anim>
                    <p:animEffect transition="in" filter="wipe(right)">
                      <p:cBhvr>
                        <p:cTn dur="1000"/>
                        <p:tgtEl>
                          <p:spTgt spid="198"/>
                        </p:tgtEl>
                      </p:cBhvr>
                    </p:animEffect>
                  </p:childTnLst>
                </p:cTn>
              </p:par>
            </p:tnLst>
          </p:tmpl>
        </p:tmplLst>
      </p:bldP>
      <p:bldP spid="199" grpId="0"/>
      <p:bldP spid="200" grpId="0">
        <p:tmplLst>
          <p:tmpl>
            <p:tnLst>
              <p:par>
                <p:cTn presetID="12" presetClass="entr" presetSubtype="8" fill="hold" nodeType="withEffect">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1000"/>
                        <p:tgtEl>
                          <p:spTgt spid="200"/>
                        </p:tgtEl>
                        <p:attrNameLst>
                          <p:attrName>ppt_x</p:attrName>
                        </p:attrNameLst>
                      </p:cBhvr>
                      <p:tavLst>
                        <p:tav tm="0">
                          <p:val>
                            <p:strVal val="#ppt_x-#ppt_w*1.125000"/>
                          </p:val>
                        </p:tav>
                        <p:tav tm="100000">
                          <p:val>
                            <p:strVal val="#ppt_x"/>
                          </p:val>
                        </p:tav>
                      </p:tavLst>
                    </p:anim>
                    <p:animEffect transition="in" filter="wipe(right)">
                      <p:cBhvr>
                        <p:cTn dur="1000"/>
                        <p:tgtEl>
                          <p:spTgt spid="200"/>
                        </p:tgtEl>
                      </p:cBhvr>
                    </p:animEffect>
                  </p:childTnLst>
                </p:cTn>
              </p:par>
            </p:tnLst>
          </p:tmpl>
        </p:tmplLst>
      </p:bldP>
      <p:bldP spid="8" grpId="0">
        <p:tmplLst>
          <p:tmpl>
            <p:tnLst>
              <p:par>
                <p:cTn presetID="1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p:tgtEl>
                          <p:spTgt spid="8"/>
                        </p:tgtEl>
                        <p:attrNameLst>
                          <p:attrName>ppt_x</p:attrName>
                        </p:attrNameLst>
                      </p:cBhvr>
                      <p:tavLst>
                        <p:tav tm="0">
                          <p:val>
                            <p:strVal val="#ppt_x+#ppt_w*1.125000"/>
                          </p:val>
                        </p:tav>
                        <p:tav tm="100000">
                          <p:val>
                            <p:strVal val="#ppt_x"/>
                          </p:val>
                        </p:tav>
                      </p:tavLst>
                    </p:anim>
                    <p:animEffect transition="in" filter="wipe(left)">
                      <p:cBhvr>
                        <p:cTn dur="1000"/>
                        <p:tgtEl>
                          <p:spTgt spid="8"/>
                        </p:tgtEl>
                      </p:cBhvr>
                    </p:animEffect>
                  </p:childTnLst>
                </p:cTn>
              </p:par>
            </p:tnLst>
          </p:tmpl>
        </p:tmplLst>
      </p:bldP>
      <p:bldP spid="201" grpId="0">
        <p:tmplLst>
          <p:tmpl>
            <p:tnLst>
              <p:par>
                <p:cTn presetID="12" presetClass="entr" presetSubtype="2" fill="hold" nodeType="withEffect">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1000"/>
                        <p:tgtEl>
                          <p:spTgt spid="201"/>
                        </p:tgtEl>
                        <p:attrNameLst>
                          <p:attrName>ppt_x</p:attrName>
                        </p:attrNameLst>
                      </p:cBhvr>
                      <p:tavLst>
                        <p:tav tm="0">
                          <p:val>
                            <p:strVal val="#ppt_x+#ppt_w*1.125000"/>
                          </p:val>
                        </p:tav>
                        <p:tav tm="100000">
                          <p:val>
                            <p:strVal val="#ppt_x"/>
                          </p:val>
                        </p:tav>
                      </p:tavLst>
                    </p:anim>
                    <p:animEffect transition="in" filter="wipe(left)">
                      <p:cBhvr>
                        <p:cTn dur="1000"/>
                        <p:tgtEl>
                          <p:spTgt spid="201"/>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étape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EDD579B5-9C54-44BF-AAC1-4F4E80E0F06D}" type="datetime1">
              <a:rPr lang="fr-FR" smtClean="0"/>
              <a:t>23/02/2026</a:t>
            </a:fld>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sp>
        <p:nvSpPr>
          <p:cNvPr id="195" name="Espace réservé du pied de page 3">
            <a:extLst>
              <a:ext uri="{FF2B5EF4-FFF2-40B4-BE49-F238E27FC236}">
                <a16:creationId xmlns:a16="http://schemas.microsoft.com/office/drawing/2014/main" id="{9903962B-B920-8F4F-9F38-F01260877E8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1" name="Color shape 04">
            <a:extLst>
              <a:ext uri="{FF2B5EF4-FFF2-40B4-BE49-F238E27FC236}">
                <a16:creationId xmlns:a16="http://schemas.microsoft.com/office/drawing/2014/main" id="{5DC47072-C64A-9843-9249-3D748CDA394A}"/>
              </a:ext>
            </a:extLst>
          </p:cNvPr>
          <p:cNvSpPr/>
          <p:nvPr userDrawn="1"/>
        </p:nvSpPr>
        <p:spPr>
          <a:xfrm>
            <a:off x="7403793" y="2476833"/>
            <a:ext cx="2006797" cy="1602359"/>
          </a:xfrm>
          <a:custGeom>
            <a:avLst/>
            <a:gdLst/>
            <a:ahLst/>
            <a:cxnLst/>
            <a:rect l="0" t="0" r="0" b="0"/>
            <a:pathLst>
              <a:path w="4013593" h="3204718">
                <a:moveTo>
                  <a:pt x="2411234" y="0"/>
                </a:moveTo>
                <a:cubicBezTo>
                  <a:pt x="1950859" y="0"/>
                  <a:pt x="1535925" y="194208"/>
                  <a:pt x="1243672" y="505066"/>
                </a:cubicBezTo>
                <a:cubicBezTo>
                  <a:pt x="995476" y="756399"/>
                  <a:pt x="598678" y="1149845"/>
                  <a:pt x="0" y="1183182"/>
                </a:cubicBezTo>
                <a:lnTo>
                  <a:pt x="0" y="2021522"/>
                </a:lnTo>
                <a:cubicBezTo>
                  <a:pt x="598449" y="2054834"/>
                  <a:pt x="995210" y="2448013"/>
                  <a:pt x="1243393" y="2699359"/>
                </a:cubicBezTo>
                <a:cubicBezTo>
                  <a:pt x="1535684" y="3010407"/>
                  <a:pt x="1950720" y="3204718"/>
                  <a:pt x="2411234" y="3204718"/>
                </a:cubicBezTo>
                <a:cubicBezTo>
                  <a:pt x="3296196" y="3204718"/>
                  <a:pt x="4013593" y="2487320"/>
                  <a:pt x="4013593" y="1602346"/>
                </a:cubicBezTo>
                <a:cubicBezTo>
                  <a:pt x="4013593" y="717397"/>
                  <a:pt x="3296196" y="0"/>
                  <a:pt x="2411234" y="0"/>
                </a:cubicBezTo>
                <a:close/>
              </a:path>
            </a:pathLst>
          </a:custGeom>
          <a:solidFill>
            <a:schemeClr val="accent4">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2" name="White circle 04">
            <a:extLst>
              <a:ext uri="{FF2B5EF4-FFF2-40B4-BE49-F238E27FC236}">
                <a16:creationId xmlns:a16="http://schemas.microsoft.com/office/drawing/2014/main" id="{0C2FA9CD-5576-D14C-BF46-65EADAD978AE}"/>
              </a:ext>
            </a:extLst>
          </p:cNvPr>
          <p:cNvSpPr/>
          <p:nvPr userDrawn="1"/>
        </p:nvSpPr>
        <p:spPr>
          <a:xfrm>
            <a:off x="7970355" y="2638958"/>
            <a:ext cx="1278109" cy="1278102"/>
          </a:xfrm>
          <a:custGeom>
            <a:avLst/>
            <a:gdLst/>
            <a:ahLst/>
            <a:cxnLst/>
            <a:rect l="0" t="0" r="0" b="0"/>
            <a:pathLst>
              <a:path w="2556217" h="2556205">
                <a:moveTo>
                  <a:pt x="0" y="1278115"/>
                </a:moveTo>
                <a:cubicBezTo>
                  <a:pt x="0" y="572223"/>
                  <a:pt x="572223" y="0"/>
                  <a:pt x="1278115" y="0"/>
                </a:cubicBezTo>
                <a:cubicBezTo>
                  <a:pt x="1983994" y="0"/>
                  <a:pt x="2556217" y="572223"/>
                  <a:pt x="2556217" y="1278115"/>
                </a:cubicBezTo>
                <a:cubicBezTo>
                  <a:pt x="2556217"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sp>
        <p:nvSpPr>
          <p:cNvPr id="45" name="Color shape 02">
            <a:extLst>
              <a:ext uri="{FF2B5EF4-FFF2-40B4-BE49-F238E27FC236}">
                <a16:creationId xmlns:a16="http://schemas.microsoft.com/office/drawing/2014/main" id="{A40491A7-1E75-D148-A2AB-EF784E4C916D}"/>
              </a:ext>
            </a:extLst>
          </p:cNvPr>
          <p:cNvSpPr/>
          <p:nvPr userDrawn="1"/>
        </p:nvSpPr>
        <p:spPr>
          <a:xfrm>
            <a:off x="4883893" y="2476833"/>
            <a:ext cx="2411235" cy="1602359"/>
          </a:xfrm>
          <a:custGeom>
            <a:avLst/>
            <a:gdLst/>
            <a:ahLst/>
            <a:cxnLst/>
            <a:rect l="0" t="0" r="0" b="0"/>
            <a:pathLst>
              <a:path w="4822469" h="3204718">
                <a:moveTo>
                  <a:pt x="3578796" y="505066"/>
                </a:moveTo>
                <a:cubicBezTo>
                  <a:pt x="3286518" y="194195"/>
                  <a:pt x="2871584" y="0"/>
                  <a:pt x="2411222" y="0"/>
                </a:cubicBezTo>
                <a:cubicBezTo>
                  <a:pt x="1950872" y="0"/>
                  <a:pt x="1535938" y="194195"/>
                  <a:pt x="1243660" y="505066"/>
                </a:cubicBezTo>
                <a:cubicBezTo>
                  <a:pt x="995476" y="756412"/>
                  <a:pt x="598665" y="1149845"/>
                  <a:pt x="0" y="1183182"/>
                </a:cubicBezTo>
                <a:lnTo>
                  <a:pt x="0" y="2021522"/>
                </a:lnTo>
                <a:cubicBezTo>
                  <a:pt x="598449" y="2054834"/>
                  <a:pt x="995197" y="2448013"/>
                  <a:pt x="1243393" y="2699359"/>
                </a:cubicBezTo>
                <a:cubicBezTo>
                  <a:pt x="1535684" y="3010407"/>
                  <a:pt x="1950732" y="3204718"/>
                  <a:pt x="2411222" y="3204718"/>
                </a:cubicBezTo>
                <a:cubicBezTo>
                  <a:pt x="2871724" y="3204718"/>
                  <a:pt x="3286772" y="3010407"/>
                  <a:pt x="3579063" y="2699359"/>
                </a:cubicBezTo>
                <a:cubicBezTo>
                  <a:pt x="3827246" y="2448013"/>
                  <a:pt x="4224007" y="2054834"/>
                  <a:pt x="4822469" y="2021522"/>
                </a:cubicBezTo>
                <a:lnTo>
                  <a:pt x="4822469" y="1183182"/>
                </a:lnTo>
                <a:cubicBezTo>
                  <a:pt x="4223791" y="1149845"/>
                  <a:pt x="3826979" y="756412"/>
                  <a:pt x="3578796" y="505066"/>
                </a:cubicBezTo>
                <a:close/>
              </a:path>
            </a:pathLst>
          </a:custGeom>
          <a:solidFill>
            <a:schemeClr val="accent2">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6" name="White circle 02">
            <a:extLst>
              <a:ext uri="{FF2B5EF4-FFF2-40B4-BE49-F238E27FC236}">
                <a16:creationId xmlns:a16="http://schemas.microsoft.com/office/drawing/2014/main" id="{320F1D55-980F-4349-A6F4-DC278DB84B43}"/>
              </a:ext>
            </a:extLst>
          </p:cNvPr>
          <p:cNvSpPr/>
          <p:nvPr userDrawn="1"/>
        </p:nvSpPr>
        <p:spPr>
          <a:xfrm>
            <a:off x="5450452" y="2638958"/>
            <a:ext cx="1278115" cy="1278102"/>
          </a:xfrm>
          <a:custGeom>
            <a:avLst/>
            <a:gdLst/>
            <a:ahLst/>
            <a:cxnLst/>
            <a:rect l="0" t="0" r="0" b="0"/>
            <a:pathLst>
              <a:path w="2556230" h="2556205">
                <a:moveTo>
                  <a:pt x="0" y="1278115"/>
                </a:moveTo>
                <a:cubicBezTo>
                  <a:pt x="0" y="572223"/>
                  <a:pt x="572223" y="0"/>
                  <a:pt x="1278115" y="0"/>
                </a:cubicBezTo>
                <a:cubicBezTo>
                  <a:pt x="1983994" y="0"/>
                  <a:pt x="2556230" y="572223"/>
                  <a:pt x="2556230" y="1278115"/>
                </a:cubicBezTo>
                <a:cubicBezTo>
                  <a:pt x="2556230"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sp>
        <p:nvSpPr>
          <p:cNvPr id="47" name="Color shape 01">
            <a:extLst>
              <a:ext uri="{FF2B5EF4-FFF2-40B4-BE49-F238E27FC236}">
                <a16:creationId xmlns:a16="http://schemas.microsoft.com/office/drawing/2014/main" id="{1B8F6851-F531-154D-ABDF-26AF2FF16F4D}"/>
              </a:ext>
            </a:extLst>
          </p:cNvPr>
          <p:cNvSpPr/>
          <p:nvPr userDrawn="1"/>
        </p:nvSpPr>
        <p:spPr>
          <a:xfrm>
            <a:off x="2795618" y="2476833"/>
            <a:ext cx="2006797" cy="1602359"/>
          </a:xfrm>
          <a:custGeom>
            <a:avLst/>
            <a:gdLst/>
            <a:ahLst/>
            <a:cxnLst/>
            <a:rect l="0" t="0" r="0" b="0"/>
            <a:pathLst>
              <a:path w="4013593" h="3204718">
                <a:moveTo>
                  <a:pt x="2769920" y="505066"/>
                </a:moveTo>
                <a:cubicBezTo>
                  <a:pt x="2477655" y="194195"/>
                  <a:pt x="2062708" y="0"/>
                  <a:pt x="1602358" y="0"/>
                </a:cubicBezTo>
                <a:cubicBezTo>
                  <a:pt x="717397" y="0"/>
                  <a:pt x="0" y="717397"/>
                  <a:pt x="0" y="1602346"/>
                </a:cubicBezTo>
                <a:cubicBezTo>
                  <a:pt x="0" y="2487320"/>
                  <a:pt x="717397" y="3204718"/>
                  <a:pt x="1602358" y="3204718"/>
                </a:cubicBezTo>
                <a:cubicBezTo>
                  <a:pt x="2062848" y="3204718"/>
                  <a:pt x="2477897" y="3010407"/>
                  <a:pt x="2770187" y="2699359"/>
                </a:cubicBezTo>
                <a:cubicBezTo>
                  <a:pt x="3018383" y="2448013"/>
                  <a:pt x="3415131" y="2054834"/>
                  <a:pt x="4013593" y="2021522"/>
                </a:cubicBezTo>
                <a:lnTo>
                  <a:pt x="4013593" y="1183182"/>
                </a:lnTo>
                <a:cubicBezTo>
                  <a:pt x="3414915" y="1149845"/>
                  <a:pt x="3018104" y="756412"/>
                  <a:pt x="2769920" y="505066"/>
                </a:cubicBezTo>
                <a:close/>
              </a:path>
            </a:pathLst>
          </a:custGeom>
          <a:solidFill>
            <a:schemeClr val="accent1">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8" name="White circle 01">
            <a:extLst>
              <a:ext uri="{FF2B5EF4-FFF2-40B4-BE49-F238E27FC236}">
                <a16:creationId xmlns:a16="http://schemas.microsoft.com/office/drawing/2014/main" id="{9EA1CBA3-440D-AE4D-8D4A-3510BDBDF865}"/>
              </a:ext>
            </a:extLst>
          </p:cNvPr>
          <p:cNvSpPr/>
          <p:nvPr userDrawn="1"/>
        </p:nvSpPr>
        <p:spPr>
          <a:xfrm>
            <a:off x="2957741" y="2638958"/>
            <a:ext cx="1278109" cy="1278102"/>
          </a:xfrm>
          <a:custGeom>
            <a:avLst/>
            <a:gdLst/>
            <a:ahLst/>
            <a:cxnLst/>
            <a:rect l="0" t="0" r="0" b="0"/>
            <a:pathLst>
              <a:path w="2556217" h="2556205">
                <a:moveTo>
                  <a:pt x="0" y="1278115"/>
                </a:moveTo>
                <a:cubicBezTo>
                  <a:pt x="0" y="572223"/>
                  <a:pt x="572223" y="0"/>
                  <a:pt x="1278115" y="0"/>
                </a:cubicBezTo>
                <a:cubicBezTo>
                  <a:pt x="1983994" y="0"/>
                  <a:pt x="2556217" y="572223"/>
                  <a:pt x="2556217" y="1278115"/>
                </a:cubicBezTo>
                <a:cubicBezTo>
                  <a:pt x="2556217"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grpSp>
        <p:nvGrpSpPr>
          <p:cNvPr id="65" name="Connector 03">
            <a:extLst>
              <a:ext uri="{FF2B5EF4-FFF2-40B4-BE49-F238E27FC236}">
                <a16:creationId xmlns:a16="http://schemas.microsoft.com/office/drawing/2014/main" id="{9A64AF6A-D813-284B-BC75-63626FD2E68B}"/>
              </a:ext>
            </a:extLst>
          </p:cNvPr>
          <p:cNvGrpSpPr/>
          <p:nvPr userDrawn="1"/>
        </p:nvGrpSpPr>
        <p:grpSpPr>
          <a:xfrm>
            <a:off x="5995751" y="4203310"/>
            <a:ext cx="187509" cy="594414"/>
            <a:chOff x="7135067" y="6553432"/>
            <a:chExt cx="281313" cy="891896"/>
          </a:xfrm>
        </p:grpSpPr>
        <p:sp>
          <p:nvSpPr>
            <p:cNvPr id="66" name="Free Form 22">
              <a:extLst>
                <a:ext uri="{FF2B5EF4-FFF2-40B4-BE49-F238E27FC236}">
                  <a16:creationId xmlns:a16="http://schemas.microsoft.com/office/drawing/2014/main" id="{2877501B-C26D-9143-8F34-B4128B01FC80}"/>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67" name="Free Form 23">
              <a:extLst>
                <a:ext uri="{FF2B5EF4-FFF2-40B4-BE49-F238E27FC236}">
                  <a16:creationId xmlns:a16="http://schemas.microsoft.com/office/drawing/2014/main" id="{C0CE6CBA-617A-DA4E-8301-3E34636E313C}"/>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68" name="Free Form 24">
              <a:extLst>
                <a:ext uri="{FF2B5EF4-FFF2-40B4-BE49-F238E27FC236}">
                  <a16:creationId xmlns:a16="http://schemas.microsoft.com/office/drawing/2014/main" id="{F1B31E56-F95B-F246-AF53-782D3DC234E8}"/>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69" name="Free Form 25">
              <a:extLst>
                <a:ext uri="{FF2B5EF4-FFF2-40B4-BE49-F238E27FC236}">
                  <a16:creationId xmlns:a16="http://schemas.microsoft.com/office/drawing/2014/main" id="{D73F8321-3844-7442-8085-D4D2E904A045}"/>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0" name="Free Form 26">
              <a:extLst>
                <a:ext uri="{FF2B5EF4-FFF2-40B4-BE49-F238E27FC236}">
                  <a16:creationId xmlns:a16="http://schemas.microsoft.com/office/drawing/2014/main" id="{46AB8412-3740-ED4C-882D-F686A5BDE9AE}"/>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71" name="Connector 04">
            <a:extLst>
              <a:ext uri="{FF2B5EF4-FFF2-40B4-BE49-F238E27FC236}">
                <a16:creationId xmlns:a16="http://schemas.microsoft.com/office/drawing/2014/main" id="{58C7E66D-3C68-754F-BFA9-86681323533A}"/>
              </a:ext>
            </a:extLst>
          </p:cNvPr>
          <p:cNvGrpSpPr/>
          <p:nvPr userDrawn="1"/>
        </p:nvGrpSpPr>
        <p:grpSpPr>
          <a:xfrm>
            <a:off x="8515655" y="4203310"/>
            <a:ext cx="187515" cy="594414"/>
            <a:chOff x="14614509" y="6553432"/>
            <a:chExt cx="281322" cy="891896"/>
          </a:xfrm>
        </p:grpSpPr>
        <p:sp>
          <p:nvSpPr>
            <p:cNvPr id="72" name="Free Form 27">
              <a:extLst>
                <a:ext uri="{FF2B5EF4-FFF2-40B4-BE49-F238E27FC236}">
                  <a16:creationId xmlns:a16="http://schemas.microsoft.com/office/drawing/2014/main" id="{C8851B07-6560-CB4A-8EE0-90911C40D3BF}"/>
                </a:ext>
              </a:extLst>
            </p:cNvPr>
            <p:cNvSpPr/>
            <p:nvPr/>
          </p:nvSpPr>
          <p:spPr>
            <a:xfrm>
              <a:off x="14614509" y="6553432"/>
              <a:ext cx="281322" cy="281370"/>
            </a:xfrm>
            <a:custGeom>
              <a:avLst/>
              <a:gdLst/>
              <a:ahLst/>
              <a:cxnLst/>
              <a:rect l="0" t="0" r="0" b="0"/>
              <a:pathLst>
                <a:path w="375030" h="375043">
                  <a:moveTo>
                    <a:pt x="0" y="187528"/>
                  </a:moveTo>
                  <a:cubicBezTo>
                    <a:pt x="0" y="290906"/>
                    <a:pt x="84124" y="375043"/>
                    <a:pt x="187515" y="375043"/>
                  </a:cubicBezTo>
                  <a:cubicBezTo>
                    <a:pt x="290906" y="375043"/>
                    <a:pt x="375030" y="290906"/>
                    <a:pt x="375030" y="187528"/>
                  </a:cubicBezTo>
                  <a:cubicBezTo>
                    <a:pt x="375030" y="84112"/>
                    <a:pt x="290906" y="0"/>
                    <a:pt x="187515" y="0"/>
                  </a:cubicBezTo>
                  <a:cubicBezTo>
                    <a:pt x="84124" y="0"/>
                    <a:pt x="0" y="84112"/>
                    <a:pt x="0" y="187528"/>
                  </a:cubicBezTo>
                  <a:close/>
                  <a:moveTo>
                    <a:pt x="187515" y="70383"/>
                  </a:moveTo>
                  <a:cubicBezTo>
                    <a:pt x="252107" y="70383"/>
                    <a:pt x="304647" y="122935"/>
                    <a:pt x="304647" y="187528"/>
                  </a:cubicBezTo>
                  <a:cubicBezTo>
                    <a:pt x="304647" y="252107"/>
                    <a:pt x="252107"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73" name="Free Form 28">
              <a:extLst>
                <a:ext uri="{FF2B5EF4-FFF2-40B4-BE49-F238E27FC236}">
                  <a16:creationId xmlns:a16="http://schemas.microsoft.com/office/drawing/2014/main" id="{B55EDBE6-C8D3-7744-B675-E1AC5D570616}"/>
                </a:ext>
              </a:extLst>
            </p:cNvPr>
            <p:cNvSpPr/>
            <p:nvPr/>
          </p:nvSpPr>
          <p:spPr>
            <a:xfrm>
              <a:off x="14715572" y="6940408"/>
              <a:ext cx="79195" cy="79197"/>
            </a:xfrm>
            <a:custGeom>
              <a:avLst/>
              <a:gdLst/>
              <a:ahLst/>
              <a:cxnLst/>
              <a:rect l="0" t="0" r="0" b="0"/>
              <a:pathLst>
                <a:path w="105575" h="105562">
                  <a:moveTo>
                    <a:pt x="0" y="52781"/>
                  </a:moveTo>
                  <a:cubicBezTo>
                    <a:pt x="0" y="81914"/>
                    <a:pt x="23621" y="105562"/>
                    <a:pt x="52781" y="105562"/>
                  </a:cubicBezTo>
                  <a:cubicBezTo>
                    <a:pt x="81940" y="105562"/>
                    <a:pt x="105575" y="81914"/>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4" name="Free Form 29">
              <a:extLst>
                <a:ext uri="{FF2B5EF4-FFF2-40B4-BE49-F238E27FC236}">
                  <a16:creationId xmlns:a16="http://schemas.microsoft.com/office/drawing/2014/main" id="{7775E0E2-CDF1-DD45-A664-6F915ACEDE80}"/>
                </a:ext>
              </a:extLst>
            </p:cNvPr>
            <p:cNvSpPr/>
            <p:nvPr/>
          </p:nvSpPr>
          <p:spPr>
            <a:xfrm>
              <a:off x="14715572" y="7082314"/>
              <a:ext cx="79195" cy="79197"/>
            </a:xfrm>
            <a:custGeom>
              <a:avLst/>
              <a:gdLst/>
              <a:ahLst/>
              <a:cxnLst/>
              <a:rect l="0" t="0" r="0" b="0"/>
              <a:pathLst>
                <a:path w="105575" h="105562">
                  <a:moveTo>
                    <a:pt x="0" y="52781"/>
                  </a:moveTo>
                  <a:cubicBezTo>
                    <a:pt x="0" y="81927"/>
                    <a:pt x="23621" y="105562"/>
                    <a:pt x="52781" y="105562"/>
                  </a:cubicBezTo>
                  <a:cubicBezTo>
                    <a:pt x="81940" y="105562"/>
                    <a:pt x="105575" y="81927"/>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5" name="Free Form 30">
              <a:extLst>
                <a:ext uri="{FF2B5EF4-FFF2-40B4-BE49-F238E27FC236}">
                  <a16:creationId xmlns:a16="http://schemas.microsoft.com/office/drawing/2014/main" id="{721F68C3-F623-A14A-B19B-3C5190652E37}"/>
                </a:ext>
              </a:extLst>
            </p:cNvPr>
            <p:cNvSpPr/>
            <p:nvPr/>
          </p:nvSpPr>
          <p:spPr>
            <a:xfrm>
              <a:off x="14715572" y="7224218"/>
              <a:ext cx="79195" cy="79206"/>
            </a:xfrm>
            <a:custGeom>
              <a:avLst/>
              <a:gdLst/>
              <a:ahLst/>
              <a:cxnLst/>
              <a:rect l="0" t="0" r="0" b="0"/>
              <a:pathLst>
                <a:path w="105575" h="105575">
                  <a:moveTo>
                    <a:pt x="0" y="52781"/>
                  </a:moveTo>
                  <a:cubicBezTo>
                    <a:pt x="0" y="81927"/>
                    <a:pt x="23621" y="105575"/>
                    <a:pt x="52781" y="105575"/>
                  </a:cubicBezTo>
                  <a:cubicBezTo>
                    <a:pt x="81940" y="105575"/>
                    <a:pt x="105575" y="81927"/>
                    <a:pt x="105575" y="52781"/>
                  </a:cubicBezTo>
                  <a:cubicBezTo>
                    <a:pt x="105575" y="23647"/>
                    <a:pt x="81940" y="0"/>
                    <a:pt x="52781" y="0"/>
                  </a:cubicBezTo>
                  <a:cubicBezTo>
                    <a:pt x="23621"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6" name="Free Form 31">
              <a:extLst>
                <a:ext uri="{FF2B5EF4-FFF2-40B4-BE49-F238E27FC236}">
                  <a16:creationId xmlns:a16="http://schemas.microsoft.com/office/drawing/2014/main" id="{740AE54D-F38E-EE48-BBBE-583627C295F7}"/>
                </a:ext>
              </a:extLst>
            </p:cNvPr>
            <p:cNvSpPr/>
            <p:nvPr/>
          </p:nvSpPr>
          <p:spPr>
            <a:xfrm>
              <a:off x="14715572" y="7366132"/>
              <a:ext cx="79195" cy="79196"/>
            </a:xfrm>
            <a:custGeom>
              <a:avLst/>
              <a:gdLst/>
              <a:ahLst/>
              <a:cxnLst/>
              <a:rect l="0" t="0" r="0" b="0"/>
              <a:pathLst>
                <a:path w="105575" h="105562">
                  <a:moveTo>
                    <a:pt x="0" y="52781"/>
                  </a:moveTo>
                  <a:cubicBezTo>
                    <a:pt x="0" y="81927"/>
                    <a:pt x="23621" y="105562"/>
                    <a:pt x="52781" y="105562"/>
                  </a:cubicBezTo>
                  <a:cubicBezTo>
                    <a:pt x="81940" y="105562"/>
                    <a:pt x="105575" y="81927"/>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77" name="Connector 03">
            <a:extLst>
              <a:ext uri="{FF2B5EF4-FFF2-40B4-BE49-F238E27FC236}">
                <a16:creationId xmlns:a16="http://schemas.microsoft.com/office/drawing/2014/main" id="{0090F862-A445-4147-BA55-4876970380C6}"/>
              </a:ext>
            </a:extLst>
          </p:cNvPr>
          <p:cNvGrpSpPr/>
          <p:nvPr userDrawn="1"/>
        </p:nvGrpSpPr>
        <p:grpSpPr>
          <a:xfrm>
            <a:off x="3512196" y="4203310"/>
            <a:ext cx="187509" cy="594414"/>
            <a:chOff x="7135067" y="6553432"/>
            <a:chExt cx="281313" cy="891896"/>
          </a:xfrm>
        </p:grpSpPr>
        <p:sp>
          <p:nvSpPr>
            <p:cNvPr id="78" name="Free Form 22">
              <a:extLst>
                <a:ext uri="{FF2B5EF4-FFF2-40B4-BE49-F238E27FC236}">
                  <a16:creationId xmlns:a16="http://schemas.microsoft.com/office/drawing/2014/main" id="{E3BF8E8C-983B-6145-BE05-3BB268820FB7}"/>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79" name="Free Form 23">
              <a:extLst>
                <a:ext uri="{FF2B5EF4-FFF2-40B4-BE49-F238E27FC236}">
                  <a16:creationId xmlns:a16="http://schemas.microsoft.com/office/drawing/2014/main" id="{8CB0C7C6-A59C-A742-825B-A8696CC66DF8}"/>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0" name="Free Form 24">
              <a:extLst>
                <a:ext uri="{FF2B5EF4-FFF2-40B4-BE49-F238E27FC236}">
                  <a16:creationId xmlns:a16="http://schemas.microsoft.com/office/drawing/2014/main" id="{28E501DF-9885-2940-B89F-BCD9F7C7F12C}"/>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1" name="Free Form 25">
              <a:extLst>
                <a:ext uri="{FF2B5EF4-FFF2-40B4-BE49-F238E27FC236}">
                  <a16:creationId xmlns:a16="http://schemas.microsoft.com/office/drawing/2014/main" id="{7B1927A1-6519-A14E-AABF-A56EC577EB82}"/>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2" name="Free Form 26">
              <a:extLst>
                <a:ext uri="{FF2B5EF4-FFF2-40B4-BE49-F238E27FC236}">
                  <a16:creationId xmlns:a16="http://schemas.microsoft.com/office/drawing/2014/main" id="{E1787A38-6588-D142-862A-63BA94B1DC51}"/>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sp>
        <p:nvSpPr>
          <p:cNvPr id="4" name="Espace réservé du texte 3">
            <a:extLst>
              <a:ext uri="{FF2B5EF4-FFF2-40B4-BE49-F238E27FC236}">
                <a16:creationId xmlns:a16="http://schemas.microsoft.com/office/drawing/2014/main" id="{C144FC6C-8EC7-4944-92A4-5C9502890BF7}"/>
              </a:ext>
            </a:extLst>
          </p:cNvPr>
          <p:cNvSpPr>
            <a:spLocks noGrp="1"/>
          </p:cNvSpPr>
          <p:nvPr>
            <p:ph type="body" sz="quarter" idx="13" hasCustomPrompt="1"/>
          </p:nvPr>
        </p:nvSpPr>
        <p:spPr>
          <a:xfrm>
            <a:off x="2486023" y="1807727"/>
            <a:ext cx="2285398" cy="409575"/>
          </a:xfrm>
        </p:spPr>
        <p:txBody>
          <a:bodyPr>
            <a:noAutofit/>
          </a:bodyPr>
          <a:lstStyle>
            <a:lvl1pPr algn="ctr">
              <a:defRPr sz="2000">
                <a:solidFill>
                  <a:schemeClr val="accent1"/>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1" name="Espace réservé du texte 3">
            <a:extLst>
              <a:ext uri="{FF2B5EF4-FFF2-40B4-BE49-F238E27FC236}">
                <a16:creationId xmlns:a16="http://schemas.microsoft.com/office/drawing/2014/main" id="{C94E229E-F0CA-A54F-AFDB-9036D0AD3D88}"/>
              </a:ext>
            </a:extLst>
          </p:cNvPr>
          <p:cNvSpPr>
            <a:spLocks noGrp="1"/>
          </p:cNvSpPr>
          <p:nvPr>
            <p:ph type="body" sz="quarter" idx="14" hasCustomPrompt="1"/>
          </p:nvPr>
        </p:nvSpPr>
        <p:spPr>
          <a:xfrm>
            <a:off x="4944908" y="1807727"/>
            <a:ext cx="2285398" cy="409575"/>
          </a:xfrm>
        </p:spPr>
        <p:txBody>
          <a:bodyPr>
            <a:noAutofit/>
          </a:bodyPr>
          <a:lstStyle>
            <a:lvl1pPr algn="ctr">
              <a:defRPr sz="2000">
                <a:solidFill>
                  <a:schemeClr val="accent2"/>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3" name="Espace réservé du texte 3">
            <a:extLst>
              <a:ext uri="{FF2B5EF4-FFF2-40B4-BE49-F238E27FC236}">
                <a16:creationId xmlns:a16="http://schemas.microsoft.com/office/drawing/2014/main" id="{A34BA995-90E2-1E42-810A-6535CF46C4C3}"/>
              </a:ext>
            </a:extLst>
          </p:cNvPr>
          <p:cNvSpPr>
            <a:spLocks noGrp="1"/>
          </p:cNvSpPr>
          <p:nvPr>
            <p:ph type="body" sz="quarter" idx="16" hasCustomPrompt="1"/>
          </p:nvPr>
        </p:nvSpPr>
        <p:spPr>
          <a:xfrm>
            <a:off x="7440318" y="1807727"/>
            <a:ext cx="2285398" cy="409575"/>
          </a:xfrm>
        </p:spPr>
        <p:txBody>
          <a:bodyPr>
            <a:noAutofit/>
          </a:bodyPr>
          <a:lstStyle>
            <a:lvl1pPr algn="ctr">
              <a:defRPr sz="2000">
                <a:solidFill>
                  <a:schemeClr val="accent4"/>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4" name="Espace réservé du texte 3">
            <a:extLst>
              <a:ext uri="{FF2B5EF4-FFF2-40B4-BE49-F238E27FC236}">
                <a16:creationId xmlns:a16="http://schemas.microsoft.com/office/drawing/2014/main" id="{C348FAF4-7ECE-5A4E-BFC0-6DA2EA691314}"/>
              </a:ext>
            </a:extLst>
          </p:cNvPr>
          <p:cNvSpPr>
            <a:spLocks noGrp="1"/>
          </p:cNvSpPr>
          <p:nvPr>
            <p:ph type="body" sz="quarter" idx="17" hasCustomPrompt="1"/>
          </p:nvPr>
        </p:nvSpPr>
        <p:spPr>
          <a:xfrm>
            <a:off x="2486023" y="4867184"/>
            <a:ext cx="2285398" cy="409575"/>
          </a:xfrm>
        </p:spPr>
        <p:txBody>
          <a:bodyPr>
            <a:noAutofit/>
          </a:bodyPr>
          <a:lstStyle>
            <a:lvl1pPr algn="ctr">
              <a:defRPr sz="2000">
                <a:solidFill>
                  <a:schemeClr val="accent1"/>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5" name="Espace réservé du texte 3">
            <a:extLst>
              <a:ext uri="{FF2B5EF4-FFF2-40B4-BE49-F238E27FC236}">
                <a16:creationId xmlns:a16="http://schemas.microsoft.com/office/drawing/2014/main" id="{37899776-9679-E940-B34C-9D527CA050EC}"/>
              </a:ext>
            </a:extLst>
          </p:cNvPr>
          <p:cNvSpPr>
            <a:spLocks noGrp="1"/>
          </p:cNvSpPr>
          <p:nvPr>
            <p:ph type="body" sz="quarter" idx="18" hasCustomPrompt="1"/>
          </p:nvPr>
        </p:nvSpPr>
        <p:spPr>
          <a:xfrm>
            <a:off x="4944908" y="4867184"/>
            <a:ext cx="2285398" cy="409575"/>
          </a:xfrm>
        </p:spPr>
        <p:txBody>
          <a:bodyPr>
            <a:noAutofit/>
          </a:bodyPr>
          <a:lstStyle>
            <a:lvl1pPr algn="ctr">
              <a:defRPr sz="2000">
                <a:solidFill>
                  <a:schemeClr val="accent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7" name="Espace réservé du texte 3">
            <a:extLst>
              <a:ext uri="{FF2B5EF4-FFF2-40B4-BE49-F238E27FC236}">
                <a16:creationId xmlns:a16="http://schemas.microsoft.com/office/drawing/2014/main" id="{337E9C2A-521B-D54A-97FA-65B0BAD63932}"/>
              </a:ext>
            </a:extLst>
          </p:cNvPr>
          <p:cNvSpPr>
            <a:spLocks noGrp="1"/>
          </p:cNvSpPr>
          <p:nvPr>
            <p:ph type="body" sz="quarter" idx="20" hasCustomPrompt="1"/>
          </p:nvPr>
        </p:nvSpPr>
        <p:spPr>
          <a:xfrm>
            <a:off x="7440318" y="4867184"/>
            <a:ext cx="2285398" cy="409575"/>
          </a:xfrm>
        </p:spPr>
        <p:txBody>
          <a:bodyPr>
            <a:noAutofit/>
          </a:bodyPr>
          <a:lstStyle>
            <a:lvl1pPr algn="ctr">
              <a:defRPr sz="2000">
                <a:solidFill>
                  <a:schemeClr val="accent4"/>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8" name="Espace réservé du texte 3">
            <a:extLst>
              <a:ext uri="{FF2B5EF4-FFF2-40B4-BE49-F238E27FC236}">
                <a16:creationId xmlns:a16="http://schemas.microsoft.com/office/drawing/2014/main" id="{BC91CAFE-9D0B-C84A-915E-A8EEA14666D3}"/>
              </a:ext>
            </a:extLst>
          </p:cNvPr>
          <p:cNvSpPr>
            <a:spLocks noGrp="1"/>
          </p:cNvSpPr>
          <p:nvPr>
            <p:ph type="body" sz="quarter" idx="21" hasCustomPrompt="1"/>
          </p:nvPr>
        </p:nvSpPr>
        <p:spPr>
          <a:xfrm>
            <a:off x="2486023"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9" name="Espace réservé du texte 3">
            <a:extLst>
              <a:ext uri="{FF2B5EF4-FFF2-40B4-BE49-F238E27FC236}">
                <a16:creationId xmlns:a16="http://schemas.microsoft.com/office/drawing/2014/main" id="{86507C26-16BE-FF4F-8B28-C45FFF9713DA}"/>
              </a:ext>
            </a:extLst>
          </p:cNvPr>
          <p:cNvSpPr>
            <a:spLocks noGrp="1"/>
          </p:cNvSpPr>
          <p:nvPr>
            <p:ph type="body" sz="quarter" idx="22" hasCustomPrompt="1"/>
          </p:nvPr>
        </p:nvSpPr>
        <p:spPr>
          <a:xfrm>
            <a:off x="4944908"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1" name="Espace réservé du texte 3">
            <a:extLst>
              <a:ext uri="{FF2B5EF4-FFF2-40B4-BE49-F238E27FC236}">
                <a16:creationId xmlns:a16="http://schemas.microsoft.com/office/drawing/2014/main" id="{567A897B-0BA6-3E46-A173-A6694183C0EE}"/>
              </a:ext>
            </a:extLst>
          </p:cNvPr>
          <p:cNvSpPr>
            <a:spLocks noGrp="1"/>
          </p:cNvSpPr>
          <p:nvPr>
            <p:ph type="body" sz="quarter" idx="24" hasCustomPrompt="1"/>
          </p:nvPr>
        </p:nvSpPr>
        <p:spPr>
          <a:xfrm>
            <a:off x="7440318"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2" name="Espace réservé pour une image  68">
            <a:extLst>
              <a:ext uri="{FF2B5EF4-FFF2-40B4-BE49-F238E27FC236}">
                <a16:creationId xmlns:a16="http://schemas.microsoft.com/office/drawing/2014/main" id="{EEB1275C-8D36-0148-9713-8CCF09B4F32D}"/>
              </a:ext>
            </a:extLst>
          </p:cNvPr>
          <p:cNvSpPr>
            <a:spLocks noGrp="1"/>
          </p:cNvSpPr>
          <p:nvPr>
            <p:ph type="pic" sz="quarter" idx="25" hasCustomPrompt="1"/>
          </p:nvPr>
        </p:nvSpPr>
        <p:spPr>
          <a:xfrm>
            <a:off x="3094182" y="2810951"/>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
        <p:nvSpPr>
          <p:cNvPr id="103" name="Espace réservé pour une image  68">
            <a:extLst>
              <a:ext uri="{FF2B5EF4-FFF2-40B4-BE49-F238E27FC236}">
                <a16:creationId xmlns:a16="http://schemas.microsoft.com/office/drawing/2014/main" id="{A0A66B62-77E2-EB40-8CFD-E6196CF7E1CD}"/>
              </a:ext>
            </a:extLst>
          </p:cNvPr>
          <p:cNvSpPr>
            <a:spLocks noGrp="1"/>
          </p:cNvSpPr>
          <p:nvPr>
            <p:ph type="pic" sz="quarter" idx="26" hasCustomPrompt="1"/>
          </p:nvPr>
        </p:nvSpPr>
        <p:spPr>
          <a:xfrm>
            <a:off x="5577737" y="2763654"/>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
        <p:nvSpPr>
          <p:cNvPr id="105" name="Espace réservé pour une image  68">
            <a:extLst>
              <a:ext uri="{FF2B5EF4-FFF2-40B4-BE49-F238E27FC236}">
                <a16:creationId xmlns:a16="http://schemas.microsoft.com/office/drawing/2014/main" id="{A7411162-67E3-8643-A446-D2CA354B9FD6}"/>
              </a:ext>
            </a:extLst>
          </p:cNvPr>
          <p:cNvSpPr>
            <a:spLocks noGrp="1"/>
          </p:cNvSpPr>
          <p:nvPr>
            <p:ph type="pic" sz="quarter" idx="28" hasCustomPrompt="1"/>
          </p:nvPr>
        </p:nvSpPr>
        <p:spPr>
          <a:xfrm>
            <a:off x="8141412" y="2763654"/>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Tree>
    <p:extLst>
      <p:ext uri="{BB962C8B-B14F-4D97-AF65-F5344CB8AC3E}">
        <p14:creationId xmlns:p14="http://schemas.microsoft.com/office/powerpoint/2010/main" val="96055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up)">
                                      <p:cBhvr>
                                        <p:cTn id="23" dur="500"/>
                                        <p:tgtEl>
                                          <p:spTgt spid="7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500" fill="hold"/>
                                        <p:tgtEl>
                                          <p:spTgt spid="94"/>
                                        </p:tgtEl>
                                        <p:attrNameLst>
                                          <p:attrName>ppt_w</p:attrName>
                                        </p:attrNameLst>
                                      </p:cBhvr>
                                      <p:tavLst>
                                        <p:tav tm="0">
                                          <p:val>
                                            <p:fltVal val="0"/>
                                          </p:val>
                                        </p:tav>
                                        <p:tav tm="100000">
                                          <p:val>
                                            <p:strVal val="#ppt_w"/>
                                          </p:val>
                                        </p:tav>
                                      </p:tavLst>
                                    </p:anim>
                                    <p:anim calcmode="lin" valueType="num">
                                      <p:cBhvr>
                                        <p:cTn id="28" dur="500" fill="hold"/>
                                        <p:tgtEl>
                                          <p:spTgt spid="94"/>
                                        </p:tgtEl>
                                        <p:attrNameLst>
                                          <p:attrName>ppt_h</p:attrName>
                                        </p:attrNameLst>
                                      </p:cBhvr>
                                      <p:tavLst>
                                        <p:tav tm="0">
                                          <p:val>
                                            <p:fltVal val="0"/>
                                          </p:val>
                                        </p:tav>
                                        <p:tav tm="100000">
                                          <p:val>
                                            <p:strVal val="#ppt_h"/>
                                          </p:val>
                                        </p:tav>
                                      </p:tavLst>
                                    </p:anim>
                                    <p:animEffect transition="in" filter="fade">
                                      <p:cBhvr>
                                        <p:cTn id="29" dur="500"/>
                                        <p:tgtEl>
                                          <p:spTgt spid="94"/>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wipe(up)">
                                      <p:cBhvr>
                                        <p:cTn id="33" dur="500"/>
                                        <p:tgtEl>
                                          <p:spTgt spid="9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500"/>
                                        <p:tgtEl>
                                          <p:spTgt spid="103"/>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1000"/>
                                        <p:tgtEl>
                                          <p:spTgt spid="91"/>
                                        </p:tgtEl>
                                      </p:cBhvr>
                                    </p:animEffect>
                                    <p:anim calcmode="lin" valueType="num">
                                      <p:cBhvr>
                                        <p:cTn id="49" dur="1000" fill="hold"/>
                                        <p:tgtEl>
                                          <p:spTgt spid="91"/>
                                        </p:tgtEl>
                                        <p:attrNameLst>
                                          <p:attrName>ppt_x</p:attrName>
                                        </p:attrNameLst>
                                      </p:cBhvr>
                                      <p:tavLst>
                                        <p:tav tm="0">
                                          <p:val>
                                            <p:strVal val="#ppt_x"/>
                                          </p:val>
                                        </p:tav>
                                        <p:tav tm="100000">
                                          <p:val>
                                            <p:strVal val="#ppt_x"/>
                                          </p:val>
                                        </p:tav>
                                      </p:tavLst>
                                    </p:anim>
                                    <p:anim calcmode="lin" valueType="num">
                                      <p:cBhvr>
                                        <p:cTn id="50" dur="1000" fill="hold"/>
                                        <p:tgtEl>
                                          <p:spTgt spid="91"/>
                                        </p:tgtEl>
                                        <p:attrNameLst>
                                          <p:attrName>ppt_y</p:attrName>
                                        </p:attrNameLst>
                                      </p:cBhvr>
                                      <p:tavLst>
                                        <p:tav tm="0">
                                          <p:val>
                                            <p:strVal val="#ppt_y+.1"/>
                                          </p:val>
                                        </p:tav>
                                        <p:tav tm="100000">
                                          <p:val>
                                            <p:strVal val="#ppt_y"/>
                                          </p:val>
                                        </p:tav>
                                      </p:tavLst>
                                    </p:anim>
                                  </p:childTnLst>
                                </p:cTn>
                              </p:par>
                              <p:par>
                                <p:cTn id="51" presetID="22" presetClass="entr" presetSubtype="1"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up)">
                                      <p:cBhvr>
                                        <p:cTn id="53" dur="500"/>
                                        <p:tgtEl>
                                          <p:spTgt spid="65"/>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95"/>
                                        </p:tgtEl>
                                        <p:attrNameLst>
                                          <p:attrName>style.visibility</p:attrName>
                                        </p:attrNameLst>
                                      </p:cBhvr>
                                      <p:to>
                                        <p:strVal val="visible"/>
                                      </p:to>
                                    </p:set>
                                    <p:anim calcmode="lin" valueType="num">
                                      <p:cBhvr>
                                        <p:cTn id="57" dur="500" fill="hold"/>
                                        <p:tgtEl>
                                          <p:spTgt spid="95"/>
                                        </p:tgtEl>
                                        <p:attrNameLst>
                                          <p:attrName>ppt_w</p:attrName>
                                        </p:attrNameLst>
                                      </p:cBhvr>
                                      <p:tavLst>
                                        <p:tav tm="0">
                                          <p:val>
                                            <p:fltVal val="0"/>
                                          </p:val>
                                        </p:tav>
                                        <p:tav tm="100000">
                                          <p:val>
                                            <p:strVal val="#ppt_w"/>
                                          </p:val>
                                        </p:tav>
                                      </p:tavLst>
                                    </p:anim>
                                    <p:anim calcmode="lin" valueType="num">
                                      <p:cBhvr>
                                        <p:cTn id="58" dur="500" fill="hold"/>
                                        <p:tgtEl>
                                          <p:spTgt spid="95"/>
                                        </p:tgtEl>
                                        <p:attrNameLst>
                                          <p:attrName>ppt_h</p:attrName>
                                        </p:attrNameLst>
                                      </p:cBhvr>
                                      <p:tavLst>
                                        <p:tav tm="0">
                                          <p:val>
                                            <p:fltVal val="0"/>
                                          </p:val>
                                        </p:tav>
                                        <p:tav tm="100000">
                                          <p:val>
                                            <p:strVal val="#ppt_h"/>
                                          </p:val>
                                        </p:tav>
                                      </p:tavLst>
                                    </p:anim>
                                    <p:animEffect transition="in" filter="fade">
                                      <p:cBhvr>
                                        <p:cTn id="59" dur="500"/>
                                        <p:tgtEl>
                                          <p:spTgt spid="95"/>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wipe(up)">
                                      <p:cBhvr>
                                        <p:cTn id="63" dur="500"/>
                                        <p:tgtEl>
                                          <p:spTgt spid="99"/>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fade">
                                      <p:cBhvr>
                                        <p:cTn id="75" dur="500"/>
                                        <p:tgtEl>
                                          <p:spTgt spid="105"/>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93"/>
                                        </p:tgtEl>
                                        <p:attrNameLst>
                                          <p:attrName>style.visibility</p:attrName>
                                        </p:attrNameLst>
                                      </p:cBhvr>
                                      <p:to>
                                        <p:strVal val="visible"/>
                                      </p:to>
                                    </p:set>
                                    <p:animEffect transition="in" filter="fade">
                                      <p:cBhvr>
                                        <p:cTn id="78" dur="1000"/>
                                        <p:tgtEl>
                                          <p:spTgt spid="93"/>
                                        </p:tgtEl>
                                      </p:cBhvr>
                                    </p:animEffect>
                                    <p:anim calcmode="lin" valueType="num">
                                      <p:cBhvr>
                                        <p:cTn id="79" dur="1000" fill="hold"/>
                                        <p:tgtEl>
                                          <p:spTgt spid="93"/>
                                        </p:tgtEl>
                                        <p:attrNameLst>
                                          <p:attrName>ppt_x</p:attrName>
                                        </p:attrNameLst>
                                      </p:cBhvr>
                                      <p:tavLst>
                                        <p:tav tm="0">
                                          <p:val>
                                            <p:strVal val="#ppt_x"/>
                                          </p:val>
                                        </p:tav>
                                        <p:tav tm="100000">
                                          <p:val>
                                            <p:strVal val="#ppt_x"/>
                                          </p:val>
                                        </p:tav>
                                      </p:tavLst>
                                    </p:anim>
                                    <p:anim calcmode="lin" valueType="num">
                                      <p:cBhvr>
                                        <p:cTn id="80" dur="1000" fill="hold"/>
                                        <p:tgtEl>
                                          <p:spTgt spid="93"/>
                                        </p:tgtEl>
                                        <p:attrNameLst>
                                          <p:attrName>ppt_y</p:attrName>
                                        </p:attrNameLst>
                                      </p:cBhvr>
                                      <p:tavLst>
                                        <p:tav tm="0">
                                          <p:val>
                                            <p:strVal val="#ppt_y+.1"/>
                                          </p:val>
                                        </p:tav>
                                        <p:tav tm="100000">
                                          <p:val>
                                            <p:strVal val="#ppt_y"/>
                                          </p:val>
                                        </p:tav>
                                      </p:tavLst>
                                    </p:anim>
                                  </p:childTnLst>
                                </p:cTn>
                              </p:par>
                              <p:par>
                                <p:cTn id="81" presetID="22" presetClass="entr" presetSubtype="1" fill="hold" nodeType="with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wipe(up)">
                                      <p:cBhvr>
                                        <p:cTn id="83" dur="500"/>
                                        <p:tgtEl>
                                          <p:spTgt spid="71"/>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97"/>
                                        </p:tgtEl>
                                        <p:attrNameLst>
                                          <p:attrName>style.visibility</p:attrName>
                                        </p:attrNameLst>
                                      </p:cBhvr>
                                      <p:to>
                                        <p:strVal val="visible"/>
                                      </p:to>
                                    </p:set>
                                    <p:anim calcmode="lin" valueType="num">
                                      <p:cBhvr>
                                        <p:cTn id="87" dur="500" fill="hold"/>
                                        <p:tgtEl>
                                          <p:spTgt spid="97"/>
                                        </p:tgtEl>
                                        <p:attrNameLst>
                                          <p:attrName>ppt_w</p:attrName>
                                        </p:attrNameLst>
                                      </p:cBhvr>
                                      <p:tavLst>
                                        <p:tav tm="0">
                                          <p:val>
                                            <p:fltVal val="0"/>
                                          </p:val>
                                        </p:tav>
                                        <p:tav tm="100000">
                                          <p:val>
                                            <p:strVal val="#ppt_w"/>
                                          </p:val>
                                        </p:tav>
                                      </p:tavLst>
                                    </p:anim>
                                    <p:anim calcmode="lin" valueType="num">
                                      <p:cBhvr>
                                        <p:cTn id="88" dur="500" fill="hold"/>
                                        <p:tgtEl>
                                          <p:spTgt spid="97"/>
                                        </p:tgtEl>
                                        <p:attrNameLst>
                                          <p:attrName>ppt_h</p:attrName>
                                        </p:attrNameLst>
                                      </p:cBhvr>
                                      <p:tavLst>
                                        <p:tav tm="0">
                                          <p:val>
                                            <p:fltVal val="0"/>
                                          </p:val>
                                        </p:tav>
                                        <p:tav tm="100000">
                                          <p:val>
                                            <p:strVal val="#ppt_h"/>
                                          </p:val>
                                        </p:tav>
                                      </p:tavLst>
                                    </p:anim>
                                    <p:animEffect transition="in" filter="fade">
                                      <p:cBhvr>
                                        <p:cTn id="89" dur="500"/>
                                        <p:tgtEl>
                                          <p:spTgt spid="97"/>
                                        </p:tgtEl>
                                      </p:cBhvr>
                                    </p:animEffect>
                                  </p:childTnLst>
                                </p:cTn>
                              </p:par>
                            </p:childTnLst>
                          </p:cTn>
                        </p:par>
                        <p:par>
                          <p:cTn id="90" fill="hold">
                            <p:stCondLst>
                              <p:cond delay="8500"/>
                            </p:stCondLst>
                            <p:childTnLst>
                              <p:par>
                                <p:cTn id="91" presetID="22" presetClass="entr" presetSubtype="1" fill="hold" grpId="0" nodeType="after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wipe(up)">
                                      <p:cBhvr>
                                        <p:cTn id="9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5" grpId="0" animBg="1"/>
      <p:bldP spid="46" grpId="0" animBg="1"/>
      <p:bldP spid="47" grpId="0" animBg="1"/>
      <p:bldP spid="48" grpId="0" animBg="1"/>
      <p:bldP spid="4" grpId="0">
        <p:tmplLst>
          <p:tmpl>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91" grpId="0">
        <p:tmplLst>
          <p:tmpl>
            <p:tnLst>
              <p:par>
                <p:cTn presetID="42"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1000"/>
                        <p:tgtEl>
                          <p:spTgt spid="91"/>
                        </p:tgtEl>
                      </p:cBhvr>
                    </p:animEffect>
                    <p:anim calcmode="lin" valueType="num">
                      <p:cBhvr>
                        <p:cTn dur="1000" fill="hold"/>
                        <p:tgtEl>
                          <p:spTgt spid="91"/>
                        </p:tgtEl>
                        <p:attrNameLst>
                          <p:attrName>ppt_x</p:attrName>
                        </p:attrNameLst>
                      </p:cBhvr>
                      <p:tavLst>
                        <p:tav tm="0">
                          <p:val>
                            <p:strVal val="#ppt_x"/>
                          </p:val>
                        </p:tav>
                        <p:tav tm="100000">
                          <p:val>
                            <p:strVal val="#ppt_x"/>
                          </p:val>
                        </p:tav>
                      </p:tavLst>
                    </p:anim>
                    <p:anim calcmode="lin" valueType="num">
                      <p:cBhvr>
                        <p:cTn dur="1000" fill="hold"/>
                        <p:tgtEl>
                          <p:spTgt spid="91"/>
                        </p:tgtEl>
                        <p:attrNameLst>
                          <p:attrName>ppt_y</p:attrName>
                        </p:attrNameLst>
                      </p:cBhvr>
                      <p:tavLst>
                        <p:tav tm="0">
                          <p:val>
                            <p:strVal val="#ppt_y+.1"/>
                          </p:val>
                        </p:tav>
                        <p:tav tm="100000">
                          <p:val>
                            <p:strVal val="#ppt_y"/>
                          </p:val>
                        </p:tav>
                      </p:tavLst>
                    </p:anim>
                  </p:childTnLst>
                </p:cTn>
              </p:par>
            </p:tnLst>
          </p:tmpl>
        </p:tmplLst>
      </p:bldP>
      <p:bldP spid="93" grpId="0">
        <p:tmplLst>
          <p:tmpl>
            <p:tnLst>
              <p:par>
                <p:cTn presetID="42" presetClass="entr" presetSubtype="0" fill="hold" nodeType="with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1000"/>
                        <p:tgtEl>
                          <p:spTgt spid="93"/>
                        </p:tgtEl>
                      </p:cBhvr>
                    </p:animEffect>
                    <p:anim calcmode="lin" valueType="num">
                      <p:cBhvr>
                        <p:cTn dur="1000" fill="hold"/>
                        <p:tgtEl>
                          <p:spTgt spid="93"/>
                        </p:tgtEl>
                        <p:attrNameLst>
                          <p:attrName>ppt_x</p:attrName>
                        </p:attrNameLst>
                      </p:cBhvr>
                      <p:tavLst>
                        <p:tav tm="0">
                          <p:val>
                            <p:strVal val="#ppt_x"/>
                          </p:val>
                        </p:tav>
                        <p:tav tm="100000">
                          <p:val>
                            <p:strVal val="#ppt_x"/>
                          </p:val>
                        </p:tav>
                      </p:tavLst>
                    </p:anim>
                    <p:anim calcmode="lin" valueType="num">
                      <p:cBhvr>
                        <p:cTn dur="1000" fill="hold"/>
                        <p:tgtEl>
                          <p:spTgt spid="93"/>
                        </p:tgtEl>
                        <p:attrNameLst>
                          <p:attrName>ppt_y</p:attrName>
                        </p:attrNameLst>
                      </p:cBhvr>
                      <p:tavLst>
                        <p:tav tm="0">
                          <p:val>
                            <p:strVal val="#ppt_y+.1"/>
                          </p:val>
                        </p:tav>
                        <p:tav tm="100000">
                          <p:val>
                            <p:strVal val="#ppt_y"/>
                          </p:val>
                        </p:tav>
                      </p:tavLst>
                    </p:anim>
                  </p:childTnLst>
                </p:cTn>
              </p:par>
            </p:tnLst>
          </p:tmpl>
        </p:tmplLst>
      </p:bldP>
      <p:bldP spid="94" grpId="0">
        <p:tmplLst>
          <p:tmpl>
            <p:tnLst>
              <p:par>
                <p:cTn presetID="53" presetClass="entr" presetSubtype="16"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p:cTn dur="500" fill="hold"/>
                        <p:tgtEl>
                          <p:spTgt spid="94"/>
                        </p:tgtEl>
                        <p:attrNameLst>
                          <p:attrName>ppt_w</p:attrName>
                        </p:attrNameLst>
                      </p:cBhvr>
                      <p:tavLst>
                        <p:tav tm="0">
                          <p:val>
                            <p:fltVal val="0"/>
                          </p:val>
                        </p:tav>
                        <p:tav tm="100000">
                          <p:val>
                            <p:strVal val="#ppt_w"/>
                          </p:val>
                        </p:tav>
                      </p:tavLst>
                    </p:anim>
                    <p:anim calcmode="lin" valueType="num">
                      <p:cBhvr>
                        <p:cTn dur="500" fill="hold"/>
                        <p:tgtEl>
                          <p:spTgt spid="94"/>
                        </p:tgtEl>
                        <p:attrNameLst>
                          <p:attrName>ppt_h</p:attrName>
                        </p:attrNameLst>
                      </p:cBhvr>
                      <p:tavLst>
                        <p:tav tm="0">
                          <p:val>
                            <p:fltVal val="0"/>
                          </p:val>
                        </p:tav>
                        <p:tav tm="100000">
                          <p:val>
                            <p:strVal val="#ppt_h"/>
                          </p:val>
                        </p:tav>
                      </p:tavLst>
                    </p:anim>
                    <p:animEffect transition="in" filter="fade">
                      <p:cBhvr>
                        <p:cTn dur="500"/>
                        <p:tgtEl>
                          <p:spTgt spid="94"/>
                        </p:tgtEl>
                      </p:cBhvr>
                    </p:animEffect>
                  </p:childTnLst>
                </p:cTn>
              </p:par>
            </p:tnLst>
          </p:tmpl>
        </p:tmplLst>
      </p:bldP>
      <p:bldP spid="95" grpId="0">
        <p:tmplLst>
          <p:tmpl>
            <p:tnLst>
              <p:par>
                <p:cTn presetID="53" presetClass="entr" presetSubtype="16"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p:cTn dur="500" fill="hold"/>
                        <p:tgtEl>
                          <p:spTgt spid="95"/>
                        </p:tgtEl>
                        <p:attrNameLst>
                          <p:attrName>ppt_w</p:attrName>
                        </p:attrNameLst>
                      </p:cBhvr>
                      <p:tavLst>
                        <p:tav tm="0">
                          <p:val>
                            <p:fltVal val="0"/>
                          </p:val>
                        </p:tav>
                        <p:tav tm="100000">
                          <p:val>
                            <p:strVal val="#ppt_w"/>
                          </p:val>
                        </p:tav>
                      </p:tavLst>
                    </p:anim>
                    <p:anim calcmode="lin" valueType="num">
                      <p:cBhvr>
                        <p:cTn dur="500" fill="hold"/>
                        <p:tgtEl>
                          <p:spTgt spid="95"/>
                        </p:tgtEl>
                        <p:attrNameLst>
                          <p:attrName>ppt_h</p:attrName>
                        </p:attrNameLst>
                      </p:cBhvr>
                      <p:tavLst>
                        <p:tav tm="0">
                          <p:val>
                            <p:fltVal val="0"/>
                          </p:val>
                        </p:tav>
                        <p:tav tm="100000">
                          <p:val>
                            <p:strVal val="#ppt_h"/>
                          </p:val>
                        </p:tav>
                      </p:tavLst>
                    </p:anim>
                    <p:animEffect transition="in" filter="fade">
                      <p:cBhvr>
                        <p:cTn dur="500"/>
                        <p:tgtEl>
                          <p:spTgt spid="95"/>
                        </p:tgtEl>
                      </p:cBhvr>
                    </p:animEffect>
                  </p:childTnLst>
                </p:cTn>
              </p:par>
            </p:tnLst>
          </p:tmpl>
        </p:tmplLst>
      </p:bldP>
      <p:bldP spid="97" grpId="0">
        <p:tmplLst>
          <p:tmpl>
            <p:tnLst>
              <p:par>
                <p:cTn presetID="53" presetClass="entr" presetSubtype="16" fill="hold" nodeType="afterEffect">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p:cTn dur="500" fill="hold"/>
                        <p:tgtEl>
                          <p:spTgt spid="97"/>
                        </p:tgtEl>
                        <p:attrNameLst>
                          <p:attrName>ppt_w</p:attrName>
                        </p:attrNameLst>
                      </p:cBhvr>
                      <p:tavLst>
                        <p:tav tm="0">
                          <p:val>
                            <p:fltVal val="0"/>
                          </p:val>
                        </p:tav>
                        <p:tav tm="100000">
                          <p:val>
                            <p:strVal val="#ppt_w"/>
                          </p:val>
                        </p:tav>
                      </p:tavLst>
                    </p:anim>
                    <p:anim calcmode="lin" valueType="num">
                      <p:cBhvr>
                        <p:cTn dur="500" fill="hold"/>
                        <p:tgtEl>
                          <p:spTgt spid="97"/>
                        </p:tgtEl>
                        <p:attrNameLst>
                          <p:attrName>ppt_h</p:attrName>
                        </p:attrNameLst>
                      </p:cBhvr>
                      <p:tavLst>
                        <p:tav tm="0">
                          <p:val>
                            <p:fltVal val="0"/>
                          </p:val>
                        </p:tav>
                        <p:tav tm="100000">
                          <p:val>
                            <p:strVal val="#ppt_h"/>
                          </p:val>
                        </p:tav>
                      </p:tavLst>
                    </p:anim>
                    <p:animEffect transition="in" filter="fade">
                      <p:cBhvr>
                        <p:cTn dur="500"/>
                        <p:tgtEl>
                          <p:spTgt spid="97"/>
                        </p:tgtEl>
                      </p:cBhvr>
                    </p:animEffect>
                  </p:childTnLst>
                </p:cTn>
              </p:par>
            </p:tnLst>
          </p:tmpl>
        </p:tmplLst>
      </p:bldP>
      <p:bldP spid="98" grpId="0">
        <p:tmplLst>
          <p:tmpl>
            <p:tnLst>
              <p:par>
                <p:cTn presetID="22" presetClass="entr" presetSubtype="1"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up)">
                      <p:cBhvr>
                        <p:cTn dur="500"/>
                        <p:tgtEl>
                          <p:spTgt spid="98"/>
                        </p:tgtEl>
                      </p:cBhvr>
                    </p:animEffect>
                  </p:childTnLst>
                </p:cTn>
              </p:par>
            </p:tnLst>
          </p:tmpl>
        </p:tmplLst>
      </p:bldP>
      <p:bldP spid="99" grpId="0">
        <p:tmplLst>
          <p:tmpl>
            <p:tnLst>
              <p:par>
                <p:cTn presetID="22" presetClass="entr" presetSubtype="1"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up)">
                      <p:cBhvr>
                        <p:cTn dur="500"/>
                        <p:tgtEl>
                          <p:spTgt spid="99"/>
                        </p:tgtEl>
                      </p:cBhvr>
                    </p:animEffect>
                  </p:childTnLst>
                </p:cTn>
              </p:par>
            </p:tnLst>
          </p:tmpl>
        </p:tmplLst>
      </p:bldP>
      <p:bldP spid="101" grpId="0">
        <p:tmplLst>
          <p:tmpl>
            <p:tnLst>
              <p:par>
                <p:cTn presetID="22" presetClass="entr" presetSubtype="1" fill="hold" nodeType="after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wipe(up)">
                      <p:cBhvr>
                        <p:cTn dur="500"/>
                        <p:tgtEl>
                          <p:spTgt spid="101"/>
                        </p:tgtEl>
                      </p:cBhvr>
                    </p:animEffect>
                  </p:childTnLst>
                </p:cTn>
              </p:par>
            </p:tnLst>
          </p:tmpl>
        </p:tmplLst>
      </p:bldP>
      <p:bldP spid="102" grpId="0"/>
      <p:bldP spid="103" grpId="0"/>
      <p:bldP spid="10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étapes">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E60BE9B9-6FB4-3DB3-F93A-F7DD1C7518D4}"/>
              </a:ext>
            </a:extLst>
          </p:cNvPr>
          <p:cNvCxnSpPr/>
          <p:nvPr userDrawn="1"/>
        </p:nvCxnSpPr>
        <p:spPr>
          <a:xfrm>
            <a:off x="6330887" y="3331257"/>
            <a:ext cx="1700256" cy="0"/>
          </a:xfrm>
          <a:prstGeom prst="line">
            <a:avLst/>
          </a:prstGeom>
          <a:ln w="793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A33771EF-7116-4A6F-B39D-0ABF77AA45BC}" type="datetime1">
              <a:rPr lang="fr-FR" smtClean="0"/>
              <a:t>23/02/2026</a:t>
            </a:fld>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sp>
        <p:nvSpPr>
          <p:cNvPr id="195" name="Espace réservé du pied de page 3">
            <a:extLst>
              <a:ext uri="{FF2B5EF4-FFF2-40B4-BE49-F238E27FC236}">
                <a16:creationId xmlns:a16="http://schemas.microsoft.com/office/drawing/2014/main" id="{9903962B-B920-8F4F-9F38-F01260877E8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1" name="Color shape 04">
            <a:extLst>
              <a:ext uri="{FF2B5EF4-FFF2-40B4-BE49-F238E27FC236}">
                <a16:creationId xmlns:a16="http://schemas.microsoft.com/office/drawing/2014/main" id="{5DC47072-C64A-9843-9249-3D748CDA394A}"/>
              </a:ext>
            </a:extLst>
          </p:cNvPr>
          <p:cNvSpPr/>
          <p:nvPr userDrawn="1"/>
        </p:nvSpPr>
        <p:spPr>
          <a:xfrm>
            <a:off x="7994618" y="2556212"/>
            <a:ext cx="2006797" cy="1602359"/>
          </a:xfrm>
          <a:custGeom>
            <a:avLst/>
            <a:gdLst/>
            <a:ahLst/>
            <a:cxnLst/>
            <a:rect l="0" t="0" r="0" b="0"/>
            <a:pathLst>
              <a:path w="4013593" h="3204718">
                <a:moveTo>
                  <a:pt x="2411234" y="0"/>
                </a:moveTo>
                <a:cubicBezTo>
                  <a:pt x="1950859" y="0"/>
                  <a:pt x="1535925" y="194208"/>
                  <a:pt x="1243672" y="505066"/>
                </a:cubicBezTo>
                <a:cubicBezTo>
                  <a:pt x="995476" y="756399"/>
                  <a:pt x="598678" y="1149845"/>
                  <a:pt x="0" y="1183182"/>
                </a:cubicBezTo>
                <a:lnTo>
                  <a:pt x="0" y="2021522"/>
                </a:lnTo>
                <a:cubicBezTo>
                  <a:pt x="598449" y="2054834"/>
                  <a:pt x="995210" y="2448013"/>
                  <a:pt x="1243393" y="2699359"/>
                </a:cubicBezTo>
                <a:cubicBezTo>
                  <a:pt x="1535684" y="3010407"/>
                  <a:pt x="1950720" y="3204718"/>
                  <a:pt x="2411234" y="3204718"/>
                </a:cubicBezTo>
                <a:cubicBezTo>
                  <a:pt x="3296196" y="3204718"/>
                  <a:pt x="4013593" y="2487320"/>
                  <a:pt x="4013593" y="1602346"/>
                </a:cubicBezTo>
                <a:cubicBezTo>
                  <a:pt x="4013593" y="717397"/>
                  <a:pt x="3296196" y="0"/>
                  <a:pt x="2411234" y="0"/>
                </a:cubicBezTo>
                <a:close/>
              </a:path>
            </a:pathLst>
          </a:custGeom>
          <a:solidFill>
            <a:schemeClr val="accent4">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2" name="White circle 04">
            <a:extLst>
              <a:ext uri="{FF2B5EF4-FFF2-40B4-BE49-F238E27FC236}">
                <a16:creationId xmlns:a16="http://schemas.microsoft.com/office/drawing/2014/main" id="{0C2FA9CD-5576-D14C-BF46-65EADAD978AE}"/>
              </a:ext>
            </a:extLst>
          </p:cNvPr>
          <p:cNvSpPr/>
          <p:nvPr userDrawn="1"/>
        </p:nvSpPr>
        <p:spPr>
          <a:xfrm>
            <a:off x="8561180" y="2718337"/>
            <a:ext cx="1278109" cy="1278102"/>
          </a:xfrm>
          <a:custGeom>
            <a:avLst/>
            <a:gdLst/>
            <a:ahLst/>
            <a:cxnLst/>
            <a:rect l="0" t="0" r="0" b="0"/>
            <a:pathLst>
              <a:path w="2556217" h="2556205">
                <a:moveTo>
                  <a:pt x="0" y="1278115"/>
                </a:moveTo>
                <a:cubicBezTo>
                  <a:pt x="0" y="572223"/>
                  <a:pt x="572223" y="0"/>
                  <a:pt x="1278115" y="0"/>
                </a:cubicBezTo>
                <a:cubicBezTo>
                  <a:pt x="1983994" y="0"/>
                  <a:pt x="2556217" y="572223"/>
                  <a:pt x="2556217" y="1278115"/>
                </a:cubicBezTo>
                <a:cubicBezTo>
                  <a:pt x="2556217"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sp>
        <p:nvSpPr>
          <p:cNvPr id="45" name="Color shape 02">
            <a:extLst>
              <a:ext uri="{FF2B5EF4-FFF2-40B4-BE49-F238E27FC236}">
                <a16:creationId xmlns:a16="http://schemas.microsoft.com/office/drawing/2014/main" id="{A40491A7-1E75-D148-A2AB-EF784E4C916D}"/>
              </a:ext>
            </a:extLst>
          </p:cNvPr>
          <p:cNvSpPr/>
          <p:nvPr userDrawn="1"/>
        </p:nvSpPr>
        <p:spPr>
          <a:xfrm>
            <a:off x="3963734" y="2493089"/>
            <a:ext cx="2411235" cy="1602359"/>
          </a:xfrm>
          <a:custGeom>
            <a:avLst/>
            <a:gdLst/>
            <a:ahLst/>
            <a:cxnLst/>
            <a:rect l="0" t="0" r="0" b="0"/>
            <a:pathLst>
              <a:path w="4822469" h="3204718">
                <a:moveTo>
                  <a:pt x="3578796" y="505066"/>
                </a:moveTo>
                <a:cubicBezTo>
                  <a:pt x="3286518" y="194195"/>
                  <a:pt x="2871584" y="0"/>
                  <a:pt x="2411222" y="0"/>
                </a:cubicBezTo>
                <a:cubicBezTo>
                  <a:pt x="1950872" y="0"/>
                  <a:pt x="1535938" y="194195"/>
                  <a:pt x="1243660" y="505066"/>
                </a:cubicBezTo>
                <a:cubicBezTo>
                  <a:pt x="995476" y="756412"/>
                  <a:pt x="598665" y="1149845"/>
                  <a:pt x="0" y="1183182"/>
                </a:cubicBezTo>
                <a:lnTo>
                  <a:pt x="0" y="2021522"/>
                </a:lnTo>
                <a:cubicBezTo>
                  <a:pt x="598449" y="2054834"/>
                  <a:pt x="995197" y="2448013"/>
                  <a:pt x="1243393" y="2699359"/>
                </a:cubicBezTo>
                <a:cubicBezTo>
                  <a:pt x="1535684" y="3010407"/>
                  <a:pt x="1950732" y="3204718"/>
                  <a:pt x="2411222" y="3204718"/>
                </a:cubicBezTo>
                <a:cubicBezTo>
                  <a:pt x="2871724" y="3204718"/>
                  <a:pt x="3286772" y="3010407"/>
                  <a:pt x="3579063" y="2699359"/>
                </a:cubicBezTo>
                <a:cubicBezTo>
                  <a:pt x="3827246" y="2448013"/>
                  <a:pt x="4224007" y="2054834"/>
                  <a:pt x="4822469" y="2021522"/>
                </a:cubicBezTo>
                <a:lnTo>
                  <a:pt x="4822469" y="1183182"/>
                </a:lnTo>
                <a:cubicBezTo>
                  <a:pt x="4223791" y="1149845"/>
                  <a:pt x="3826979" y="756412"/>
                  <a:pt x="3578796" y="505066"/>
                </a:cubicBezTo>
                <a:close/>
              </a:path>
            </a:pathLst>
          </a:custGeom>
          <a:solidFill>
            <a:schemeClr val="accent2">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6" name="White circle 02">
            <a:extLst>
              <a:ext uri="{FF2B5EF4-FFF2-40B4-BE49-F238E27FC236}">
                <a16:creationId xmlns:a16="http://schemas.microsoft.com/office/drawing/2014/main" id="{320F1D55-980F-4349-A6F4-DC278DB84B43}"/>
              </a:ext>
            </a:extLst>
          </p:cNvPr>
          <p:cNvSpPr/>
          <p:nvPr userDrawn="1"/>
        </p:nvSpPr>
        <p:spPr>
          <a:xfrm>
            <a:off x="4530293" y="2655214"/>
            <a:ext cx="1278115" cy="1278102"/>
          </a:xfrm>
          <a:custGeom>
            <a:avLst/>
            <a:gdLst/>
            <a:ahLst/>
            <a:cxnLst/>
            <a:rect l="0" t="0" r="0" b="0"/>
            <a:pathLst>
              <a:path w="2556230" h="2556205">
                <a:moveTo>
                  <a:pt x="0" y="1278115"/>
                </a:moveTo>
                <a:cubicBezTo>
                  <a:pt x="0" y="572223"/>
                  <a:pt x="572223" y="0"/>
                  <a:pt x="1278115" y="0"/>
                </a:cubicBezTo>
                <a:cubicBezTo>
                  <a:pt x="1983994" y="0"/>
                  <a:pt x="2556230" y="572223"/>
                  <a:pt x="2556230" y="1278115"/>
                </a:cubicBezTo>
                <a:cubicBezTo>
                  <a:pt x="2556230"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sp>
        <p:nvSpPr>
          <p:cNvPr id="47" name="Color shape 01">
            <a:extLst>
              <a:ext uri="{FF2B5EF4-FFF2-40B4-BE49-F238E27FC236}">
                <a16:creationId xmlns:a16="http://schemas.microsoft.com/office/drawing/2014/main" id="{1B8F6851-F531-154D-ABDF-26AF2FF16F4D}"/>
              </a:ext>
            </a:extLst>
          </p:cNvPr>
          <p:cNvSpPr/>
          <p:nvPr userDrawn="1"/>
        </p:nvSpPr>
        <p:spPr>
          <a:xfrm>
            <a:off x="1875459" y="2493089"/>
            <a:ext cx="2006797" cy="1602359"/>
          </a:xfrm>
          <a:custGeom>
            <a:avLst/>
            <a:gdLst/>
            <a:ahLst/>
            <a:cxnLst/>
            <a:rect l="0" t="0" r="0" b="0"/>
            <a:pathLst>
              <a:path w="4013593" h="3204718">
                <a:moveTo>
                  <a:pt x="2769920" y="505066"/>
                </a:moveTo>
                <a:cubicBezTo>
                  <a:pt x="2477655" y="194195"/>
                  <a:pt x="2062708" y="0"/>
                  <a:pt x="1602358" y="0"/>
                </a:cubicBezTo>
                <a:cubicBezTo>
                  <a:pt x="717397" y="0"/>
                  <a:pt x="0" y="717397"/>
                  <a:pt x="0" y="1602346"/>
                </a:cubicBezTo>
                <a:cubicBezTo>
                  <a:pt x="0" y="2487320"/>
                  <a:pt x="717397" y="3204718"/>
                  <a:pt x="1602358" y="3204718"/>
                </a:cubicBezTo>
                <a:cubicBezTo>
                  <a:pt x="2062848" y="3204718"/>
                  <a:pt x="2477897" y="3010407"/>
                  <a:pt x="2770187" y="2699359"/>
                </a:cubicBezTo>
                <a:cubicBezTo>
                  <a:pt x="3018383" y="2448013"/>
                  <a:pt x="3415131" y="2054834"/>
                  <a:pt x="4013593" y="2021522"/>
                </a:cubicBezTo>
                <a:lnTo>
                  <a:pt x="4013593" y="1183182"/>
                </a:lnTo>
                <a:cubicBezTo>
                  <a:pt x="3414915" y="1149845"/>
                  <a:pt x="3018104" y="756412"/>
                  <a:pt x="2769920" y="505066"/>
                </a:cubicBezTo>
                <a:close/>
              </a:path>
            </a:pathLst>
          </a:custGeom>
          <a:solidFill>
            <a:schemeClr val="accent1">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8" name="White circle 01">
            <a:extLst>
              <a:ext uri="{FF2B5EF4-FFF2-40B4-BE49-F238E27FC236}">
                <a16:creationId xmlns:a16="http://schemas.microsoft.com/office/drawing/2014/main" id="{9EA1CBA3-440D-AE4D-8D4A-3510BDBDF865}"/>
              </a:ext>
            </a:extLst>
          </p:cNvPr>
          <p:cNvSpPr/>
          <p:nvPr userDrawn="1"/>
        </p:nvSpPr>
        <p:spPr>
          <a:xfrm>
            <a:off x="2037582" y="2655214"/>
            <a:ext cx="1278109" cy="1278102"/>
          </a:xfrm>
          <a:custGeom>
            <a:avLst/>
            <a:gdLst/>
            <a:ahLst/>
            <a:cxnLst/>
            <a:rect l="0" t="0" r="0" b="0"/>
            <a:pathLst>
              <a:path w="2556217" h="2556205">
                <a:moveTo>
                  <a:pt x="0" y="1278115"/>
                </a:moveTo>
                <a:cubicBezTo>
                  <a:pt x="0" y="572223"/>
                  <a:pt x="572223" y="0"/>
                  <a:pt x="1278115" y="0"/>
                </a:cubicBezTo>
                <a:cubicBezTo>
                  <a:pt x="1983994" y="0"/>
                  <a:pt x="2556217" y="572223"/>
                  <a:pt x="2556217" y="1278115"/>
                </a:cubicBezTo>
                <a:cubicBezTo>
                  <a:pt x="2556217"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grpSp>
        <p:nvGrpSpPr>
          <p:cNvPr id="65" name="Connector 03">
            <a:extLst>
              <a:ext uri="{FF2B5EF4-FFF2-40B4-BE49-F238E27FC236}">
                <a16:creationId xmlns:a16="http://schemas.microsoft.com/office/drawing/2014/main" id="{9A64AF6A-D813-284B-BC75-63626FD2E68B}"/>
              </a:ext>
            </a:extLst>
          </p:cNvPr>
          <p:cNvGrpSpPr/>
          <p:nvPr userDrawn="1"/>
        </p:nvGrpSpPr>
        <p:grpSpPr>
          <a:xfrm>
            <a:off x="5075592" y="4219566"/>
            <a:ext cx="187509" cy="594414"/>
            <a:chOff x="7135067" y="6553432"/>
            <a:chExt cx="281313" cy="891896"/>
          </a:xfrm>
        </p:grpSpPr>
        <p:sp>
          <p:nvSpPr>
            <p:cNvPr id="66" name="Free Form 22">
              <a:extLst>
                <a:ext uri="{FF2B5EF4-FFF2-40B4-BE49-F238E27FC236}">
                  <a16:creationId xmlns:a16="http://schemas.microsoft.com/office/drawing/2014/main" id="{2877501B-C26D-9143-8F34-B4128B01FC80}"/>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67" name="Free Form 23">
              <a:extLst>
                <a:ext uri="{FF2B5EF4-FFF2-40B4-BE49-F238E27FC236}">
                  <a16:creationId xmlns:a16="http://schemas.microsoft.com/office/drawing/2014/main" id="{C0CE6CBA-617A-DA4E-8301-3E34636E313C}"/>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68" name="Free Form 24">
              <a:extLst>
                <a:ext uri="{FF2B5EF4-FFF2-40B4-BE49-F238E27FC236}">
                  <a16:creationId xmlns:a16="http://schemas.microsoft.com/office/drawing/2014/main" id="{F1B31E56-F95B-F246-AF53-782D3DC234E8}"/>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69" name="Free Form 25">
              <a:extLst>
                <a:ext uri="{FF2B5EF4-FFF2-40B4-BE49-F238E27FC236}">
                  <a16:creationId xmlns:a16="http://schemas.microsoft.com/office/drawing/2014/main" id="{D73F8321-3844-7442-8085-D4D2E904A045}"/>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0" name="Free Form 26">
              <a:extLst>
                <a:ext uri="{FF2B5EF4-FFF2-40B4-BE49-F238E27FC236}">
                  <a16:creationId xmlns:a16="http://schemas.microsoft.com/office/drawing/2014/main" id="{46AB8412-3740-ED4C-882D-F686A5BDE9AE}"/>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71" name="Connector 04">
            <a:extLst>
              <a:ext uri="{FF2B5EF4-FFF2-40B4-BE49-F238E27FC236}">
                <a16:creationId xmlns:a16="http://schemas.microsoft.com/office/drawing/2014/main" id="{58C7E66D-3C68-754F-BFA9-86681323533A}"/>
              </a:ext>
            </a:extLst>
          </p:cNvPr>
          <p:cNvGrpSpPr/>
          <p:nvPr userDrawn="1"/>
        </p:nvGrpSpPr>
        <p:grpSpPr>
          <a:xfrm>
            <a:off x="9106480" y="4219566"/>
            <a:ext cx="187515" cy="594414"/>
            <a:chOff x="14614509" y="6553432"/>
            <a:chExt cx="281322" cy="891896"/>
          </a:xfrm>
        </p:grpSpPr>
        <p:sp>
          <p:nvSpPr>
            <p:cNvPr id="72" name="Free Form 27">
              <a:extLst>
                <a:ext uri="{FF2B5EF4-FFF2-40B4-BE49-F238E27FC236}">
                  <a16:creationId xmlns:a16="http://schemas.microsoft.com/office/drawing/2014/main" id="{C8851B07-6560-CB4A-8EE0-90911C40D3BF}"/>
                </a:ext>
              </a:extLst>
            </p:cNvPr>
            <p:cNvSpPr/>
            <p:nvPr/>
          </p:nvSpPr>
          <p:spPr>
            <a:xfrm>
              <a:off x="14614509" y="6553432"/>
              <a:ext cx="281322" cy="281370"/>
            </a:xfrm>
            <a:custGeom>
              <a:avLst/>
              <a:gdLst/>
              <a:ahLst/>
              <a:cxnLst/>
              <a:rect l="0" t="0" r="0" b="0"/>
              <a:pathLst>
                <a:path w="375030" h="375043">
                  <a:moveTo>
                    <a:pt x="0" y="187528"/>
                  </a:moveTo>
                  <a:cubicBezTo>
                    <a:pt x="0" y="290906"/>
                    <a:pt x="84124" y="375043"/>
                    <a:pt x="187515" y="375043"/>
                  </a:cubicBezTo>
                  <a:cubicBezTo>
                    <a:pt x="290906" y="375043"/>
                    <a:pt x="375030" y="290906"/>
                    <a:pt x="375030" y="187528"/>
                  </a:cubicBezTo>
                  <a:cubicBezTo>
                    <a:pt x="375030" y="84112"/>
                    <a:pt x="290906" y="0"/>
                    <a:pt x="187515" y="0"/>
                  </a:cubicBezTo>
                  <a:cubicBezTo>
                    <a:pt x="84124" y="0"/>
                    <a:pt x="0" y="84112"/>
                    <a:pt x="0" y="187528"/>
                  </a:cubicBezTo>
                  <a:close/>
                  <a:moveTo>
                    <a:pt x="187515" y="70383"/>
                  </a:moveTo>
                  <a:cubicBezTo>
                    <a:pt x="252107" y="70383"/>
                    <a:pt x="304647" y="122935"/>
                    <a:pt x="304647" y="187528"/>
                  </a:cubicBezTo>
                  <a:cubicBezTo>
                    <a:pt x="304647" y="252107"/>
                    <a:pt x="252107"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73" name="Free Form 28">
              <a:extLst>
                <a:ext uri="{FF2B5EF4-FFF2-40B4-BE49-F238E27FC236}">
                  <a16:creationId xmlns:a16="http://schemas.microsoft.com/office/drawing/2014/main" id="{B55EDBE6-C8D3-7744-B675-E1AC5D570616}"/>
                </a:ext>
              </a:extLst>
            </p:cNvPr>
            <p:cNvSpPr/>
            <p:nvPr/>
          </p:nvSpPr>
          <p:spPr>
            <a:xfrm>
              <a:off x="14715572" y="6940408"/>
              <a:ext cx="79195" cy="79197"/>
            </a:xfrm>
            <a:custGeom>
              <a:avLst/>
              <a:gdLst/>
              <a:ahLst/>
              <a:cxnLst/>
              <a:rect l="0" t="0" r="0" b="0"/>
              <a:pathLst>
                <a:path w="105575" h="105562">
                  <a:moveTo>
                    <a:pt x="0" y="52781"/>
                  </a:moveTo>
                  <a:cubicBezTo>
                    <a:pt x="0" y="81914"/>
                    <a:pt x="23621" y="105562"/>
                    <a:pt x="52781" y="105562"/>
                  </a:cubicBezTo>
                  <a:cubicBezTo>
                    <a:pt x="81940" y="105562"/>
                    <a:pt x="105575" y="81914"/>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4" name="Free Form 29">
              <a:extLst>
                <a:ext uri="{FF2B5EF4-FFF2-40B4-BE49-F238E27FC236}">
                  <a16:creationId xmlns:a16="http://schemas.microsoft.com/office/drawing/2014/main" id="{7775E0E2-CDF1-DD45-A664-6F915ACEDE80}"/>
                </a:ext>
              </a:extLst>
            </p:cNvPr>
            <p:cNvSpPr/>
            <p:nvPr/>
          </p:nvSpPr>
          <p:spPr>
            <a:xfrm>
              <a:off x="14715572" y="7082314"/>
              <a:ext cx="79195" cy="79197"/>
            </a:xfrm>
            <a:custGeom>
              <a:avLst/>
              <a:gdLst/>
              <a:ahLst/>
              <a:cxnLst/>
              <a:rect l="0" t="0" r="0" b="0"/>
              <a:pathLst>
                <a:path w="105575" h="105562">
                  <a:moveTo>
                    <a:pt x="0" y="52781"/>
                  </a:moveTo>
                  <a:cubicBezTo>
                    <a:pt x="0" y="81927"/>
                    <a:pt x="23621" y="105562"/>
                    <a:pt x="52781" y="105562"/>
                  </a:cubicBezTo>
                  <a:cubicBezTo>
                    <a:pt x="81940" y="105562"/>
                    <a:pt x="105575" y="81927"/>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5" name="Free Form 30">
              <a:extLst>
                <a:ext uri="{FF2B5EF4-FFF2-40B4-BE49-F238E27FC236}">
                  <a16:creationId xmlns:a16="http://schemas.microsoft.com/office/drawing/2014/main" id="{721F68C3-F623-A14A-B19B-3C5190652E37}"/>
                </a:ext>
              </a:extLst>
            </p:cNvPr>
            <p:cNvSpPr/>
            <p:nvPr/>
          </p:nvSpPr>
          <p:spPr>
            <a:xfrm>
              <a:off x="14715572" y="7224218"/>
              <a:ext cx="79195" cy="79206"/>
            </a:xfrm>
            <a:custGeom>
              <a:avLst/>
              <a:gdLst/>
              <a:ahLst/>
              <a:cxnLst/>
              <a:rect l="0" t="0" r="0" b="0"/>
              <a:pathLst>
                <a:path w="105575" h="105575">
                  <a:moveTo>
                    <a:pt x="0" y="52781"/>
                  </a:moveTo>
                  <a:cubicBezTo>
                    <a:pt x="0" y="81927"/>
                    <a:pt x="23621" y="105575"/>
                    <a:pt x="52781" y="105575"/>
                  </a:cubicBezTo>
                  <a:cubicBezTo>
                    <a:pt x="81940" y="105575"/>
                    <a:pt x="105575" y="81927"/>
                    <a:pt x="105575" y="52781"/>
                  </a:cubicBezTo>
                  <a:cubicBezTo>
                    <a:pt x="105575" y="23647"/>
                    <a:pt x="81940" y="0"/>
                    <a:pt x="52781" y="0"/>
                  </a:cubicBezTo>
                  <a:cubicBezTo>
                    <a:pt x="23621"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6" name="Free Form 31">
              <a:extLst>
                <a:ext uri="{FF2B5EF4-FFF2-40B4-BE49-F238E27FC236}">
                  <a16:creationId xmlns:a16="http://schemas.microsoft.com/office/drawing/2014/main" id="{740AE54D-F38E-EE48-BBBE-583627C295F7}"/>
                </a:ext>
              </a:extLst>
            </p:cNvPr>
            <p:cNvSpPr/>
            <p:nvPr/>
          </p:nvSpPr>
          <p:spPr>
            <a:xfrm>
              <a:off x="14715572" y="7366132"/>
              <a:ext cx="79195" cy="79196"/>
            </a:xfrm>
            <a:custGeom>
              <a:avLst/>
              <a:gdLst/>
              <a:ahLst/>
              <a:cxnLst/>
              <a:rect l="0" t="0" r="0" b="0"/>
              <a:pathLst>
                <a:path w="105575" h="105562">
                  <a:moveTo>
                    <a:pt x="0" y="52781"/>
                  </a:moveTo>
                  <a:cubicBezTo>
                    <a:pt x="0" y="81927"/>
                    <a:pt x="23621" y="105562"/>
                    <a:pt x="52781" y="105562"/>
                  </a:cubicBezTo>
                  <a:cubicBezTo>
                    <a:pt x="81940" y="105562"/>
                    <a:pt x="105575" y="81927"/>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77" name="Connector 03">
            <a:extLst>
              <a:ext uri="{FF2B5EF4-FFF2-40B4-BE49-F238E27FC236}">
                <a16:creationId xmlns:a16="http://schemas.microsoft.com/office/drawing/2014/main" id="{0090F862-A445-4147-BA55-4876970380C6}"/>
              </a:ext>
            </a:extLst>
          </p:cNvPr>
          <p:cNvGrpSpPr/>
          <p:nvPr userDrawn="1"/>
        </p:nvGrpSpPr>
        <p:grpSpPr>
          <a:xfrm>
            <a:off x="2592037" y="4219566"/>
            <a:ext cx="187509" cy="594414"/>
            <a:chOff x="7135067" y="6553432"/>
            <a:chExt cx="281313" cy="891896"/>
          </a:xfrm>
        </p:grpSpPr>
        <p:sp>
          <p:nvSpPr>
            <p:cNvPr id="78" name="Free Form 22">
              <a:extLst>
                <a:ext uri="{FF2B5EF4-FFF2-40B4-BE49-F238E27FC236}">
                  <a16:creationId xmlns:a16="http://schemas.microsoft.com/office/drawing/2014/main" id="{E3BF8E8C-983B-6145-BE05-3BB268820FB7}"/>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79" name="Free Form 23">
              <a:extLst>
                <a:ext uri="{FF2B5EF4-FFF2-40B4-BE49-F238E27FC236}">
                  <a16:creationId xmlns:a16="http://schemas.microsoft.com/office/drawing/2014/main" id="{8CB0C7C6-A59C-A742-825B-A8696CC66DF8}"/>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0" name="Free Form 24">
              <a:extLst>
                <a:ext uri="{FF2B5EF4-FFF2-40B4-BE49-F238E27FC236}">
                  <a16:creationId xmlns:a16="http://schemas.microsoft.com/office/drawing/2014/main" id="{28E501DF-9885-2940-B89F-BCD9F7C7F12C}"/>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1" name="Free Form 25">
              <a:extLst>
                <a:ext uri="{FF2B5EF4-FFF2-40B4-BE49-F238E27FC236}">
                  <a16:creationId xmlns:a16="http://schemas.microsoft.com/office/drawing/2014/main" id="{7B1927A1-6519-A14E-AABF-A56EC577EB82}"/>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2" name="Free Form 26">
              <a:extLst>
                <a:ext uri="{FF2B5EF4-FFF2-40B4-BE49-F238E27FC236}">
                  <a16:creationId xmlns:a16="http://schemas.microsoft.com/office/drawing/2014/main" id="{E1787A38-6588-D142-862A-63BA94B1DC51}"/>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sp>
        <p:nvSpPr>
          <p:cNvPr id="4" name="Espace réservé du texte 3">
            <a:extLst>
              <a:ext uri="{FF2B5EF4-FFF2-40B4-BE49-F238E27FC236}">
                <a16:creationId xmlns:a16="http://schemas.microsoft.com/office/drawing/2014/main" id="{C144FC6C-8EC7-4944-92A4-5C9502890BF7}"/>
              </a:ext>
            </a:extLst>
          </p:cNvPr>
          <p:cNvSpPr>
            <a:spLocks noGrp="1"/>
          </p:cNvSpPr>
          <p:nvPr>
            <p:ph type="body" sz="quarter" idx="13" hasCustomPrompt="1"/>
          </p:nvPr>
        </p:nvSpPr>
        <p:spPr>
          <a:xfrm>
            <a:off x="1565864" y="1823983"/>
            <a:ext cx="2285398" cy="409575"/>
          </a:xfrm>
        </p:spPr>
        <p:txBody>
          <a:bodyPr>
            <a:noAutofit/>
          </a:bodyPr>
          <a:lstStyle>
            <a:lvl1pPr algn="ctr">
              <a:defRPr sz="2000">
                <a:solidFill>
                  <a:schemeClr val="accent1"/>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1" name="Espace réservé du texte 3">
            <a:extLst>
              <a:ext uri="{FF2B5EF4-FFF2-40B4-BE49-F238E27FC236}">
                <a16:creationId xmlns:a16="http://schemas.microsoft.com/office/drawing/2014/main" id="{C94E229E-F0CA-A54F-AFDB-9036D0AD3D88}"/>
              </a:ext>
            </a:extLst>
          </p:cNvPr>
          <p:cNvSpPr>
            <a:spLocks noGrp="1"/>
          </p:cNvSpPr>
          <p:nvPr>
            <p:ph type="body" sz="quarter" idx="14" hasCustomPrompt="1"/>
          </p:nvPr>
        </p:nvSpPr>
        <p:spPr>
          <a:xfrm>
            <a:off x="4024749" y="1823983"/>
            <a:ext cx="2285398" cy="409575"/>
          </a:xfrm>
        </p:spPr>
        <p:txBody>
          <a:bodyPr>
            <a:noAutofit/>
          </a:bodyPr>
          <a:lstStyle>
            <a:lvl1pPr algn="ctr">
              <a:defRPr sz="2000">
                <a:solidFill>
                  <a:schemeClr val="accent2"/>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3" name="Espace réservé du texte 3">
            <a:extLst>
              <a:ext uri="{FF2B5EF4-FFF2-40B4-BE49-F238E27FC236}">
                <a16:creationId xmlns:a16="http://schemas.microsoft.com/office/drawing/2014/main" id="{A34BA995-90E2-1E42-810A-6535CF46C4C3}"/>
              </a:ext>
            </a:extLst>
          </p:cNvPr>
          <p:cNvSpPr>
            <a:spLocks noGrp="1"/>
          </p:cNvSpPr>
          <p:nvPr>
            <p:ph type="body" sz="quarter" idx="16" hasCustomPrompt="1"/>
          </p:nvPr>
        </p:nvSpPr>
        <p:spPr>
          <a:xfrm>
            <a:off x="8031143" y="1823983"/>
            <a:ext cx="2285398" cy="409575"/>
          </a:xfrm>
        </p:spPr>
        <p:txBody>
          <a:bodyPr>
            <a:noAutofit/>
          </a:bodyPr>
          <a:lstStyle>
            <a:lvl1pPr algn="ctr">
              <a:defRPr sz="2000">
                <a:solidFill>
                  <a:schemeClr val="accent4"/>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4" name="Espace réservé du texte 3">
            <a:extLst>
              <a:ext uri="{FF2B5EF4-FFF2-40B4-BE49-F238E27FC236}">
                <a16:creationId xmlns:a16="http://schemas.microsoft.com/office/drawing/2014/main" id="{C348FAF4-7ECE-5A4E-BFC0-6DA2EA691314}"/>
              </a:ext>
            </a:extLst>
          </p:cNvPr>
          <p:cNvSpPr>
            <a:spLocks noGrp="1"/>
          </p:cNvSpPr>
          <p:nvPr>
            <p:ph type="body" sz="quarter" idx="17" hasCustomPrompt="1"/>
          </p:nvPr>
        </p:nvSpPr>
        <p:spPr>
          <a:xfrm>
            <a:off x="1565864" y="4883440"/>
            <a:ext cx="2285398" cy="409575"/>
          </a:xfrm>
        </p:spPr>
        <p:txBody>
          <a:bodyPr>
            <a:noAutofit/>
          </a:bodyPr>
          <a:lstStyle>
            <a:lvl1pPr algn="ctr">
              <a:defRPr sz="2000">
                <a:solidFill>
                  <a:schemeClr val="accent1"/>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5" name="Espace réservé du texte 3">
            <a:extLst>
              <a:ext uri="{FF2B5EF4-FFF2-40B4-BE49-F238E27FC236}">
                <a16:creationId xmlns:a16="http://schemas.microsoft.com/office/drawing/2014/main" id="{37899776-9679-E940-B34C-9D527CA050EC}"/>
              </a:ext>
            </a:extLst>
          </p:cNvPr>
          <p:cNvSpPr>
            <a:spLocks noGrp="1"/>
          </p:cNvSpPr>
          <p:nvPr>
            <p:ph type="body" sz="quarter" idx="18" hasCustomPrompt="1"/>
          </p:nvPr>
        </p:nvSpPr>
        <p:spPr>
          <a:xfrm>
            <a:off x="4024749" y="4883440"/>
            <a:ext cx="2285398" cy="409575"/>
          </a:xfrm>
        </p:spPr>
        <p:txBody>
          <a:bodyPr>
            <a:noAutofit/>
          </a:bodyPr>
          <a:lstStyle>
            <a:lvl1pPr algn="ctr">
              <a:defRPr sz="2000">
                <a:solidFill>
                  <a:schemeClr val="accent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7" name="Espace réservé du texte 3">
            <a:extLst>
              <a:ext uri="{FF2B5EF4-FFF2-40B4-BE49-F238E27FC236}">
                <a16:creationId xmlns:a16="http://schemas.microsoft.com/office/drawing/2014/main" id="{337E9C2A-521B-D54A-97FA-65B0BAD63932}"/>
              </a:ext>
            </a:extLst>
          </p:cNvPr>
          <p:cNvSpPr>
            <a:spLocks noGrp="1"/>
          </p:cNvSpPr>
          <p:nvPr>
            <p:ph type="body" sz="quarter" idx="20" hasCustomPrompt="1"/>
          </p:nvPr>
        </p:nvSpPr>
        <p:spPr>
          <a:xfrm>
            <a:off x="8031144" y="4841396"/>
            <a:ext cx="2285398" cy="409575"/>
          </a:xfrm>
        </p:spPr>
        <p:txBody>
          <a:bodyPr>
            <a:noAutofit/>
          </a:bodyPr>
          <a:lstStyle>
            <a:lvl1pPr algn="ctr">
              <a:defRPr sz="2000">
                <a:solidFill>
                  <a:schemeClr val="accent4"/>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8" name="Espace réservé du texte 3">
            <a:extLst>
              <a:ext uri="{FF2B5EF4-FFF2-40B4-BE49-F238E27FC236}">
                <a16:creationId xmlns:a16="http://schemas.microsoft.com/office/drawing/2014/main" id="{BC91CAFE-9D0B-C84A-915E-A8EEA14666D3}"/>
              </a:ext>
            </a:extLst>
          </p:cNvPr>
          <p:cNvSpPr>
            <a:spLocks noGrp="1"/>
          </p:cNvSpPr>
          <p:nvPr>
            <p:ph type="body" sz="quarter" idx="21" hasCustomPrompt="1"/>
          </p:nvPr>
        </p:nvSpPr>
        <p:spPr>
          <a:xfrm>
            <a:off x="1565864" y="5609843"/>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9" name="Espace réservé du texte 3">
            <a:extLst>
              <a:ext uri="{FF2B5EF4-FFF2-40B4-BE49-F238E27FC236}">
                <a16:creationId xmlns:a16="http://schemas.microsoft.com/office/drawing/2014/main" id="{86507C26-16BE-FF4F-8B28-C45FFF9713DA}"/>
              </a:ext>
            </a:extLst>
          </p:cNvPr>
          <p:cNvSpPr>
            <a:spLocks noGrp="1"/>
          </p:cNvSpPr>
          <p:nvPr>
            <p:ph type="body" sz="quarter" idx="22" hasCustomPrompt="1"/>
          </p:nvPr>
        </p:nvSpPr>
        <p:spPr>
          <a:xfrm>
            <a:off x="4024749" y="5609843"/>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1" name="Espace réservé du texte 3">
            <a:extLst>
              <a:ext uri="{FF2B5EF4-FFF2-40B4-BE49-F238E27FC236}">
                <a16:creationId xmlns:a16="http://schemas.microsoft.com/office/drawing/2014/main" id="{567A897B-0BA6-3E46-A173-A6694183C0EE}"/>
              </a:ext>
            </a:extLst>
          </p:cNvPr>
          <p:cNvSpPr>
            <a:spLocks noGrp="1"/>
          </p:cNvSpPr>
          <p:nvPr>
            <p:ph type="body" sz="quarter" idx="24" hasCustomPrompt="1"/>
          </p:nvPr>
        </p:nvSpPr>
        <p:spPr>
          <a:xfrm>
            <a:off x="8031143" y="5609843"/>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2" name="Espace réservé pour une image  68">
            <a:extLst>
              <a:ext uri="{FF2B5EF4-FFF2-40B4-BE49-F238E27FC236}">
                <a16:creationId xmlns:a16="http://schemas.microsoft.com/office/drawing/2014/main" id="{EEB1275C-8D36-0148-9713-8CCF09B4F32D}"/>
              </a:ext>
            </a:extLst>
          </p:cNvPr>
          <p:cNvSpPr>
            <a:spLocks noGrp="1"/>
          </p:cNvSpPr>
          <p:nvPr>
            <p:ph type="pic" sz="quarter" idx="25" hasCustomPrompt="1"/>
          </p:nvPr>
        </p:nvSpPr>
        <p:spPr>
          <a:xfrm>
            <a:off x="2174023" y="2827207"/>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
        <p:nvSpPr>
          <p:cNvPr id="103" name="Espace réservé pour une image  68">
            <a:extLst>
              <a:ext uri="{FF2B5EF4-FFF2-40B4-BE49-F238E27FC236}">
                <a16:creationId xmlns:a16="http://schemas.microsoft.com/office/drawing/2014/main" id="{A0A66B62-77E2-EB40-8CFD-E6196CF7E1CD}"/>
              </a:ext>
            </a:extLst>
          </p:cNvPr>
          <p:cNvSpPr>
            <a:spLocks noGrp="1"/>
          </p:cNvSpPr>
          <p:nvPr>
            <p:ph type="pic" sz="quarter" idx="26" hasCustomPrompt="1"/>
          </p:nvPr>
        </p:nvSpPr>
        <p:spPr>
          <a:xfrm>
            <a:off x="4657578" y="2779910"/>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
        <p:nvSpPr>
          <p:cNvPr id="105" name="Espace réservé pour une image  68">
            <a:extLst>
              <a:ext uri="{FF2B5EF4-FFF2-40B4-BE49-F238E27FC236}">
                <a16:creationId xmlns:a16="http://schemas.microsoft.com/office/drawing/2014/main" id="{A7411162-67E3-8643-A446-D2CA354B9FD6}"/>
              </a:ext>
            </a:extLst>
          </p:cNvPr>
          <p:cNvSpPr>
            <a:spLocks noGrp="1"/>
          </p:cNvSpPr>
          <p:nvPr>
            <p:ph type="pic" sz="quarter" idx="28" hasCustomPrompt="1"/>
          </p:nvPr>
        </p:nvSpPr>
        <p:spPr>
          <a:xfrm>
            <a:off x="8732237" y="2843033"/>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Tree>
    <p:extLst>
      <p:ext uri="{BB962C8B-B14F-4D97-AF65-F5344CB8AC3E}">
        <p14:creationId xmlns:p14="http://schemas.microsoft.com/office/powerpoint/2010/main" val="124788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up)">
                                      <p:cBhvr>
                                        <p:cTn id="23" dur="500"/>
                                        <p:tgtEl>
                                          <p:spTgt spid="7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500" fill="hold"/>
                                        <p:tgtEl>
                                          <p:spTgt spid="94"/>
                                        </p:tgtEl>
                                        <p:attrNameLst>
                                          <p:attrName>ppt_w</p:attrName>
                                        </p:attrNameLst>
                                      </p:cBhvr>
                                      <p:tavLst>
                                        <p:tav tm="0">
                                          <p:val>
                                            <p:fltVal val="0"/>
                                          </p:val>
                                        </p:tav>
                                        <p:tav tm="100000">
                                          <p:val>
                                            <p:strVal val="#ppt_w"/>
                                          </p:val>
                                        </p:tav>
                                      </p:tavLst>
                                    </p:anim>
                                    <p:anim calcmode="lin" valueType="num">
                                      <p:cBhvr>
                                        <p:cTn id="28" dur="500" fill="hold"/>
                                        <p:tgtEl>
                                          <p:spTgt spid="94"/>
                                        </p:tgtEl>
                                        <p:attrNameLst>
                                          <p:attrName>ppt_h</p:attrName>
                                        </p:attrNameLst>
                                      </p:cBhvr>
                                      <p:tavLst>
                                        <p:tav tm="0">
                                          <p:val>
                                            <p:fltVal val="0"/>
                                          </p:val>
                                        </p:tav>
                                        <p:tav tm="100000">
                                          <p:val>
                                            <p:strVal val="#ppt_h"/>
                                          </p:val>
                                        </p:tav>
                                      </p:tavLst>
                                    </p:anim>
                                    <p:animEffect transition="in" filter="fade">
                                      <p:cBhvr>
                                        <p:cTn id="29" dur="500"/>
                                        <p:tgtEl>
                                          <p:spTgt spid="94"/>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wipe(up)">
                                      <p:cBhvr>
                                        <p:cTn id="33" dur="500"/>
                                        <p:tgtEl>
                                          <p:spTgt spid="9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500"/>
                                        <p:tgtEl>
                                          <p:spTgt spid="103"/>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1000"/>
                                        <p:tgtEl>
                                          <p:spTgt spid="91"/>
                                        </p:tgtEl>
                                      </p:cBhvr>
                                    </p:animEffect>
                                    <p:anim calcmode="lin" valueType="num">
                                      <p:cBhvr>
                                        <p:cTn id="49" dur="1000" fill="hold"/>
                                        <p:tgtEl>
                                          <p:spTgt spid="91"/>
                                        </p:tgtEl>
                                        <p:attrNameLst>
                                          <p:attrName>ppt_x</p:attrName>
                                        </p:attrNameLst>
                                      </p:cBhvr>
                                      <p:tavLst>
                                        <p:tav tm="0">
                                          <p:val>
                                            <p:strVal val="#ppt_x"/>
                                          </p:val>
                                        </p:tav>
                                        <p:tav tm="100000">
                                          <p:val>
                                            <p:strVal val="#ppt_x"/>
                                          </p:val>
                                        </p:tav>
                                      </p:tavLst>
                                    </p:anim>
                                    <p:anim calcmode="lin" valueType="num">
                                      <p:cBhvr>
                                        <p:cTn id="50" dur="1000" fill="hold"/>
                                        <p:tgtEl>
                                          <p:spTgt spid="91"/>
                                        </p:tgtEl>
                                        <p:attrNameLst>
                                          <p:attrName>ppt_y</p:attrName>
                                        </p:attrNameLst>
                                      </p:cBhvr>
                                      <p:tavLst>
                                        <p:tav tm="0">
                                          <p:val>
                                            <p:strVal val="#ppt_y+.1"/>
                                          </p:val>
                                        </p:tav>
                                        <p:tav tm="100000">
                                          <p:val>
                                            <p:strVal val="#ppt_y"/>
                                          </p:val>
                                        </p:tav>
                                      </p:tavLst>
                                    </p:anim>
                                  </p:childTnLst>
                                </p:cTn>
                              </p:par>
                              <p:par>
                                <p:cTn id="51" presetID="22" presetClass="entr" presetSubtype="1"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up)">
                                      <p:cBhvr>
                                        <p:cTn id="53" dur="500"/>
                                        <p:tgtEl>
                                          <p:spTgt spid="65"/>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95"/>
                                        </p:tgtEl>
                                        <p:attrNameLst>
                                          <p:attrName>style.visibility</p:attrName>
                                        </p:attrNameLst>
                                      </p:cBhvr>
                                      <p:to>
                                        <p:strVal val="visible"/>
                                      </p:to>
                                    </p:set>
                                    <p:anim calcmode="lin" valueType="num">
                                      <p:cBhvr>
                                        <p:cTn id="57" dur="500" fill="hold"/>
                                        <p:tgtEl>
                                          <p:spTgt spid="95"/>
                                        </p:tgtEl>
                                        <p:attrNameLst>
                                          <p:attrName>ppt_w</p:attrName>
                                        </p:attrNameLst>
                                      </p:cBhvr>
                                      <p:tavLst>
                                        <p:tav tm="0">
                                          <p:val>
                                            <p:fltVal val="0"/>
                                          </p:val>
                                        </p:tav>
                                        <p:tav tm="100000">
                                          <p:val>
                                            <p:strVal val="#ppt_w"/>
                                          </p:val>
                                        </p:tav>
                                      </p:tavLst>
                                    </p:anim>
                                    <p:anim calcmode="lin" valueType="num">
                                      <p:cBhvr>
                                        <p:cTn id="58" dur="500" fill="hold"/>
                                        <p:tgtEl>
                                          <p:spTgt spid="95"/>
                                        </p:tgtEl>
                                        <p:attrNameLst>
                                          <p:attrName>ppt_h</p:attrName>
                                        </p:attrNameLst>
                                      </p:cBhvr>
                                      <p:tavLst>
                                        <p:tav tm="0">
                                          <p:val>
                                            <p:fltVal val="0"/>
                                          </p:val>
                                        </p:tav>
                                        <p:tav tm="100000">
                                          <p:val>
                                            <p:strVal val="#ppt_h"/>
                                          </p:val>
                                        </p:tav>
                                      </p:tavLst>
                                    </p:anim>
                                    <p:animEffect transition="in" filter="fade">
                                      <p:cBhvr>
                                        <p:cTn id="59" dur="500"/>
                                        <p:tgtEl>
                                          <p:spTgt spid="95"/>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wipe(up)">
                                      <p:cBhvr>
                                        <p:cTn id="63" dur="500"/>
                                        <p:tgtEl>
                                          <p:spTgt spid="99"/>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fade">
                                      <p:cBhvr>
                                        <p:cTn id="75" dur="500"/>
                                        <p:tgtEl>
                                          <p:spTgt spid="105"/>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93"/>
                                        </p:tgtEl>
                                        <p:attrNameLst>
                                          <p:attrName>style.visibility</p:attrName>
                                        </p:attrNameLst>
                                      </p:cBhvr>
                                      <p:to>
                                        <p:strVal val="visible"/>
                                      </p:to>
                                    </p:set>
                                    <p:animEffect transition="in" filter="fade">
                                      <p:cBhvr>
                                        <p:cTn id="78" dur="1000"/>
                                        <p:tgtEl>
                                          <p:spTgt spid="93"/>
                                        </p:tgtEl>
                                      </p:cBhvr>
                                    </p:animEffect>
                                    <p:anim calcmode="lin" valueType="num">
                                      <p:cBhvr>
                                        <p:cTn id="79" dur="1000" fill="hold"/>
                                        <p:tgtEl>
                                          <p:spTgt spid="93"/>
                                        </p:tgtEl>
                                        <p:attrNameLst>
                                          <p:attrName>ppt_x</p:attrName>
                                        </p:attrNameLst>
                                      </p:cBhvr>
                                      <p:tavLst>
                                        <p:tav tm="0">
                                          <p:val>
                                            <p:strVal val="#ppt_x"/>
                                          </p:val>
                                        </p:tav>
                                        <p:tav tm="100000">
                                          <p:val>
                                            <p:strVal val="#ppt_x"/>
                                          </p:val>
                                        </p:tav>
                                      </p:tavLst>
                                    </p:anim>
                                    <p:anim calcmode="lin" valueType="num">
                                      <p:cBhvr>
                                        <p:cTn id="80" dur="1000" fill="hold"/>
                                        <p:tgtEl>
                                          <p:spTgt spid="93"/>
                                        </p:tgtEl>
                                        <p:attrNameLst>
                                          <p:attrName>ppt_y</p:attrName>
                                        </p:attrNameLst>
                                      </p:cBhvr>
                                      <p:tavLst>
                                        <p:tav tm="0">
                                          <p:val>
                                            <p:strVal val="#ppt_y+.1"/>
                                          </p:val>
                                        </p:tav>
                                        <p:tav tm="100000">
                                          <p:val>
                                            <p:strVal val="#ppt_y"/>
                                          </p:val>
                                        </p:tav>
                                      </p:tavLst>
                                    </p:anim>
                                  </p:childTnLst>
                                </p:cTn>
                              </p:par>
                              <p:par>
                                <p:cTn id="81" presetID="22" presetClass="entr" presetSubtype="1" fill="hold" nodeType="with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wipe(up)">
                                      <p:cBhvr>
                                        <p:cTn id="83" dur="500"/>
                                        <p:tgtEl>
                                          <p:spTgt spid="71"/>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97"/>
                                        </p:tgtEl>
                                        <p:attrNameLst>
                                          <p:attrName>style.visibility</p:attrName>
                                        </p:attrNameLst>
                                      </p:cBhvr>
                                      <p:to>
                                        <p:strVal val="visible"/>
                                      </p:to>
                                    </p:set>
                                    <p:anim calcmode="lin" valueType="num">
                                      <p:cBhvr>
                                        <p:cTn id="87" dur="500" fill="hold"/>
                                        <p:tgtEl>
                                          <p:spTgt spid="97"/>
                                        </p:tgtEl>
                                        <p:attrNameLst>
                                          <p:attrName>ppt_w</p:attrName>
                                        </p:attrNameLst>
                                      </p:cBhvr>
                                      <p:tavLst>
                                        <p:tav tm="0">
                                          <p:val>
                                            <p:fltVal val="0"/>
                                          </p:val>
                                        </p:tav>
                                        <p:tav tm="100000">
                                          <p:val>
                                            <p:strVal val="#ppt_w"/>
                                          </p:val>
                                        </p:tav>
                                      </p:tavLst>
                                    </p:anim>
                                    <p:anim calcmode="lin" valueType="num">
                                      <p:cBhvr>
                                        <p:cTn id="88" dur="500" fill="hold"/>
                                        <p:tgtEl>
                                          <p:spTgt spid="97"/>
                                        </p:tgtEl>
                                        <p:attrNameLst>
                                          <p:attrName>ppt_h</p:attrName>
                                        </p:attrNameLst>
                                      </p:cBhvr>
                                      <p:tavLst>
                                        <p:tav tm="0">
                                          <p:val>
                                            <p:fltVal val="0"/>
                                          </p:val>
                                        </p:tav>
                                        <p:tav tm="100000">
                                          <p:val>
                                            <p:strVal val="#ppt_h"/>
                                          </p:val>
                                        </p:tav>
                                      </p:tavLst>
                                    </p:anim>
                                    <p:animEffect transition="in" filter="fade">
                                      <p:cBhvr>
                                        <p:cTn id="89" dur="500"/>
                                        <p:tgtEl>
                                          <p:spTgt spid="97"/>
                                        </p:tgtEl>
                                      </p:cBhvr>
                                    </p:animEffect>
                                  </p:childTnLst>
                                </p:cTn>
                              </p:par>
                            </p:childTnLst>
                          </p:cTn>
                        </p:par>
                        <p:par>
                          <p:cTn id="90" fill="hold">
                            <p:stCondLst>
                              <p:cond delay="8500"/>
                            </p:stCondLst>
                            <p:childTnLst>
                              <p:par>
                                <p:cTn id="91" presetID="22" presetClass="entr" presetSubtype="1" fill="hold" grpId="0" nodeType="after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wipe(up)">
                                      <p:cBhvr>
                                        <p:cTn id="9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5" grpId="0" animBg="1"/>
      <p:bldP spid="46" grpId="0" animBg="1"/>
      <p:bldP spid="47" grpId="0" animBg="1"/>
      <p:bldP spid="48" grpId="0" animBg="1"/>
      <p:bldP spid="4" grpId="0">
        <p:tmplLst>
          <p:tmpl>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91" grpId="0">
        <p:tmplLst>
          <p:tmpl>
            <p:tnLst>
              <p:par>
                <p:cTn presetID="42"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1000"/>
                        <p:tgtEl>
                          <p:spTgt spid="91"/>
                        </p:tgtEl>
                      </p:cBhvr>
                    </p:animEffect>
                    <p:anim calcmode="lin" valueType="num">
                      <p:cBhvr>
                        <p:cTn dur="1000" fill="hold"/>
                        <p:tgtEl>
                          <p:spTgt spid="91"/>
                        </p:tgtEl>
                        <p:attrNameLst>
                          <p:attrName>ppt_x</p:attrName>
                        </p:attrNameLst>
                      </p:cBhvr>
                      <p:tavLst>
                        <p:tav tm="0">
                          <p:val>
                            <p:strVal val="#ppt_x"/>
                          </p:val>
                        </p:tav>
                        <p:tav tm="100000">
                          <p:val>
                            <p:strVal val="#ppt_x"/>
                          </p:val>
                        </p:tav>
                      </p:tavLst>
                    </p:anim>
                    <p:anim calcmode="lin" valueType="num">
                      <p:cBhvr>
                        <p:cTn dur="1000" fill="hold"/>
                        <p:tgtEl>
                          <p:spTgt spid="91"/>
                        </p:tgtEl>
                        <p:attrNameLst>
                          <p:attrName>ppt_y</p:attrName>
                        </p:attrNameLst>
                      </p:cBhvr>
                      <p:tavLst>
                        <p:tav tm="0">
                          <p:val>
                            <p:strVal val="#ppt_y+.1"/>
                          </p:val>
                        </p:tav>
                        <p:tav tm="100000">
                          <p:val>
                            <p:strVal val="#ppt_y"/>
                          </p:val>
                        </p:tav>
                      </p:tavLst>
                    </p:anim>
                  </p:childTnLst>
                </p:cTn>
              </p:par>
            </p:tnLst>
          </p:tmpl>
        </p:tmplLst>
      </p:bldP>
      <p:bldP spid="93" grpId="0">
        <p:tmplLst>
          <p:tmpl>
            <p:tnLst>
              <p:par>
                <p:cTn presetID="42" presetClass="entr" presetSubtype="0" fill="hold" nodeType="with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1000"/>
                        <p:tgtEl>
                          <p:spTgt spid="93"/>
                        </p:tgtEl>
                      </p:cBhvr>
                    </p:animEffect>
                    <p:anim calcmode="lin" valueType="num">
                      <p:cBhvr>
                        <p:cTn dur="1000" fill="hold"/>
                        <p:tgtEl>
                          <p:spTgt spid="93"/>
                        </p:tgtEl>
                        <p:attrNameLst>
                          <p:attrName>ppt_x</p:attrName>
                        </p:attrNameLst>
                      </p:cBhvr>
                      <p:tavLst>
                        <p:tav tm="0">
                          <p:val>
                            <p:strVal val="#ppt_x"/>
                          </p:val>
                        </p:tav>
                        <p:tav tm="100000">
                          <p:val>
                            <p:strVal val="#ppt_x"/>
                          </p:val>
                        </p:tav>
                      </p:tavLst>
                    </p:anim>
                    <p:anim calcmode="lin" valueType="num">
                      <p:cBhvr>
                        <p:cTn dur="1000" fill="hold"/>
                        <p:tgtEl>
                          <p:spTgt spid="93"/>
                        </p:tgtEl>
                        <p:attrNameLst>
                          <p:attrName>ppt_y</p:attrName>
                        </p:attrNameLst>
                      </p:cBhvr>
                      <p:tavLst>
                        <p:tav tm="0">
                          <p:val>
                            <p:strVal val="#ppt_y+.1"/>
                          </p:val>
                        </p:tav>
                        <p:tav tm="100000">
                          <p:val>
                            <p:strVal val="#ppt_y"/>
                          </p:val>
                        </p:tav>
                      </p:tavLst>
                    </p:anim>
                  </p:childTnLst>
                </p:cTn>
              </p:par>
            </p:tnLst>
          </p:tmpl>
        </p:tmplLst>
      </p:bldP>
      <p:bldP spid="94" grpId="0">
        <p:tmplLst>
          <p:tmpl>
            <p:tnLst>
              <p:par>
                <p:cTn presetID="53" presetClass="entr" presetSubtype="16"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p:cTn dur="500" fill="hold"/>
                        <p:tgtEl>
                          <p:spTgt spid="94"/>
                        </p:tgtEl>
                        <p:attrNameLst>
                          <p:attrName>ppt_w</p:attrName>
                        </p:attrNameLst>
                      </p:cBhvr>
                      <p:tavLst>
                        <p:tav tm="0">
                          <p:val>
                            <p:fltVal val="0"/>
                          </p:val>
                        </p:tav>
                        <p:tav tm="100000">
                          <p:val>
                            <p:strVal val="#ppt_w"/>
                          </p:val>
                        </p:tav>
                      </p:tavLst>
                    </p:anim>
                    <p:anim calcmode="lin" valueType="num">
                      <p:cBhvr>
                        <p:cTn dur="500" fill="hold"/>
                        <p:tgtEl>
                          <p:spTgt spid="94"/>
                        </p:tgtEl>
                        <p:attrNameLst>
                          <p:attrName>ppt_h</p:attrName>
                        </p:attrNameLst>
                      </p:cBhvr>
                      <p:tavLst>
                        <p:tav tm="0">
                          <p:val>
                            <p:fltVal val="0"/>
                          </p:val>
                        </p:tav>
                        <p:tav tm="100000">
                          <p:val>
                            <p:strVal val="#ppt_h"/>
                          </p:val>
                        </p:tav>
                      </p:tavLst>
                    </p:anim>
                    <p:animEffect transition="in" filter="fade">
                      <p:cBhvr>
                        <p:cTn dur="500"/>
                        <p:tgtEl>
                          <p:spTgt spid="94"/>
                        </p:tgtEl>
                      </p:cBhvr>
                    </p:animEffect>
                  </p:childTnLst>
                </p:cTn>
              </p:par>
            </p:tnLst>
          </p:tmpl>
        </p:tmplLst>
      </p:bldP>
      <p:bldP spid="95" grpId="0">
        <p:tmplLst>
          <p:tmpl>
            <p:tnLst>
              <p:par>
                <p:cTn presetID="53" presetClass="entr" presetSubtype="16"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p:cTn dur="500" fill="hold"/>
                        <p:tgtEl>
                          <p:spTgt spid="95"/>
                        </p:tgtEl>
                        <p:attrNameLst>
                          <p:attrName>ppt_w</p:attrName>
                        </p:attrNameLst>
                      </p:cBhvr>
                      <p:tavLst>
                        <p:tav tm="0">
                          <p:val>
                            <p:fltVal val="0"/>
                          </p:val>
                        </p:tav>
                        <p:tav tm="100000">
                          <p:val>
                            <p:strVal val="#ppt_w"/>
                          </p:val>
                        </p:tav>
                      </p:tavLst>
                    </p:anim>
                    <p:anim calcmode="lin" valueType="num">
                      <p:cBhvr>
                        <p:cTn dur="500" fill="hold"/>
                        <p:tgtEl>
                          <p:spTgt spid="95"/>
                        </p:tgtEl>
                        <p:attrNameLst>
                          <p:attrName>ppt_h</p:attrName>
                        </p:attrNameLst>
                      </p:cBhvr>
                      <p:tavLst>
                        <p:tav tm="0">
                          <p:val>
                            <p:fltVal val="0"/>
                          </p:val>
                        </p:tav>
                        <p:tav tm="100000">
                          <p:val>
                            <p:strVal val="#ppt_h"/>
                          </p:val>
                        </p:tav>
                      </p:tavLst>
                    </p:anim>
                    <p:animEffect transition="in" filter="fade">
                      <p:cBhvr>
                        <p:cTn dur="500"/>
                        <p:tgtEl>
                          <p:spTgt spid="95"/>
                        </p:tgtEl>
                      </p:cBhvr>
                    </p:animEffect>
                  </p:childTnLst>
                </p:cTn>
              </p:par>
            </p:tnLst>
          </p:tmpl>
        </p:tmplLst>
      </p:bldP>
      <p:bldP spid="97" grpId="0">
        <p:tmplLst>
          <p:tmpl>
            <p:tnLst>
              <p:par>
                <p:cTn presetID="53" presetClass="entr" presetSubtype="16" fill="hold" nodeType="afterEffect">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p:cTn dur="500" fill="hold"/>
                        <p:tgtEl>
                          <p:spTgt spid="97"/>
                        </p:tgtEl>
                        <p:attrNameLst>
                          <p:attrName>ppt_w</p:attrName>
                        </p:attrNameLst>
                      </p:cBhvr>
                      <p:tavLst>
                        <p:tav tm="0">
                          <p:val>
                            <p:fltVal val="0"/>
                          </p:val>
                        </p:tav>
                        <p:tav tm="100000">
                          <p:val>
                            <p:strVal val="#ppt_w"/>
                          </p:val>
                        </p:tav>
                      </p:tavLst>
                    </p:anim>
                    <p:anim calcmode="lin" valueType="num">
                      <p:cBhvr>
                        <p:cTn dur="500" fill="hold"/>
                        <p:tgtEl>
                          <p:spTgt spid="97"/>
                        </p:tgtEl>
                        <p:attrNameLst>
                          <p:attrName>ppt_h</p:attrName>
                        </p:attrNameLst>
                      </p:cBhvr>
                      <p:tavLst>
                        <p:tav tm="0">
                          <p:val>
                            <p:fltVal val="0"/>
                          </p:val>
                        </p:tav>
                        <p:tav tm="100000">
                          <p:val>
                            <p:strVal val="#ppt_h"/>
                          </p:val>
                        </p:tav>
                      </p:tavLst>
                    </p:anim>
                    <p:animEffect transition="in" filter="fade">
                      <p:cBhvr>
                        <p:cTn dur="500"/>
                        <p:tgtEl>
                          <p:spTgt spid="97"/>
                        </p:tgtEl>
                      </p:cBhvr>
                    </p:animEffect>
                  </p:childTnLst>
                </p:cTn>
              </p:par>
            </p:tnLst>
          </p:tmpl>
        </p:tmplLst>
      </p:bldP>
      <p:bldP spid="98" grpId="0">
        <p:tmplLst>
          <p:tmpl>
            <p:tnLst>
              <p:par>
                <p:cTn presetID="22" presetClass="entr" presetSubtype="1"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up)">
                      <p:cBhvr>
                        <p:cTn dur="500"/>
                        <p:tgtEl>
                          <p:spTgt spid="98"/>
                        </p:tgtEl>
                      </p:cBhvr>
                    </p:animEffect>
                  </p:childTnLst>
                </p:cTn>
              </p:par>
            </p:tnLst>
          </p:tmpl>
        </p:tmplLst>
      </p:bldP>
      <p:bldP spid="99" grpId="0">
        <p:tmplLst>
          <p:tmpl>
            <p:tnLst>
              <p:par>
                <p:cTn presetID="22" presetClass="entr" presetSubtype="1"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up)">
                      <p:cBhvr>
                        <p:cTn dur="500"/>
                        <p:tgtEl>
                          <p:spTgt spid="99"/>
                        </p:tgtEl>
                      </p:cBhvr>
                    </p:animEffect>
                  </p:childTnLst>
                </p:cTn>
              </p:par>
            </p:tnLst>
          </p:tmpl>
        </p:tmplLst>
      </p:bldP>
      <p:bldP spid="101" grpId="0">
        <p:tmplLst>
          <p:tmpl>
            <p:tnLst>
              <p:par>
                <p:cTn presetID="22" presetClass="entr" presetSubtype="1" fill="hold" nodeType="after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wipe(up)">
                      <p:cBhvr>
                        <p:cTn dur="500"/>
                        <p:tgtEl>
                          <p:spTgt spid="101"/>
                        </p:tgtEl>
                      </p:cBhvr>
                    </p:animEffect>
                  </p:childTnLst>
                </p:cTn>
              </p:par>
            </p:tnLst>
          </p:tmpl>
        </p:tmplLst>
      </p:bldP>
      <p:bldP spid="102" grpId="0"/>
      <p:bldP spid="103" grpId="0"/>
      <p:bldP spid="105"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4 étape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A33771EF-7116-4A6F-B39D-0ABF77AA45BC}" type="datetime1">
              <a:rPr lang="fr-FR" smtClean="0"/>
              <a:t>23/02/2026</a:t>
            </a:fld>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sp>
        <p:nvSpPr>
          <p:cNvPr id="195" name="Espace réservé du pied de page 3">
            <a:extLst>
              <a:ext uri="{FF2B5EF4-FFF2-40B4-BE49-F238E27FC236}">
                <a16:creationId xmlns:a16="http://schemas.microsoft.com/office/drawing/2014/main" id="{9903962B-B920-8F4F-9F38-F01260877E8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1" name="Color shape 04">
            <a:extLst>
              <a:ext uri="{FF2B5EF4-FFF2-40B4-BE49-F238E27FC236}">
                <a16:creationId xmlns:a16="http://schemas.microsoft.com/office/drawing/2014/main" id="{5DC47072-C64A-9843-9249-3D748CDA394A}"/>
              </a:ext>
            </a:extLst>
          </p:cNvPr>
          <p:cNvSpPr/>
          <p:nvPr userDrawn="1"/>
        </p:nvSpPr>
        <p:spPr>
          <a:xfrm>
            <a:off x="8629453" y="2476833"/>
            <a:ext cx="2006797" cy="1602359"/>
          </a:xfrm>
          <a:custGeom>
            <a:avLst/>
            <a:gdLst/>
            <a:ahLst/>
            <a:cxnLst/>
            <a:rect l="0" t="0" r="0" b="0"/>
            <a:pathLst>
              <a:path w="4013593" h="3204718">
                <a:moveTo>
                  <a:pt x="2411234" y="0"/>
                </a:moveTo>
                <a:cubicBezTo>
                  <a:pt x="1950859" y="0"/>
                  <a:pt x="1535925" y="194208"/>
                  <a:pt x="1243672" y="505066"/>
                </a:cubicBezTo>
                <a:cubicBezTo>
                  <a:pt x="995476" y="756399"/>
                  <a:pt x="598678" y="1149845"/>
                  <a:pt x="0" y="1183182"/>
                </a:cubicBezTo>
                <a:lnTo>
                  <a:pt x="0" y="2021522"/>
                </a:lnTo>
                <a:cubicBezTo>
                  <a:pt x="598449" y="2054834"/>
                  <a:pt x="995210" y="2448013"/>
                  <a:pt x="1243393" y="2699359"/>
                </a:cubicBezTo>
                <a:cubicBezTo>
                  <a:pt x="1535684" y="3010407"/>
                  <a:pt x="1950720" y="3204718"/>
                  <a:pt x="2411234" y="3204718"/>
                </a:cubicBezTo>
                <a:cubicBezTo>
                  <a:pt x="3296196" y="3204718"/>
                  <a:pt x="4013593" y="2487320"/>
                  <a:pt x="4013593" y="1602346"/>
                </a:cubicBezTo>
                <a:cubicBezTo>
                  <a:pt x="4013593" y="717397"/>
                  <a:pt x="3296196" y="0"/>
                  <a:pt x="2411234" y="0"/>
                </a:cubicBezTo>
                <a:close/>
              </a:path>
            </a:pathLst>
          </a:custGeom>
          <a:solidFill>
            <a:schemeClr val="accent4">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2" name="White circle 04">
            <a:extLst>
              <a:ext uri="{FF2B5EF4-FFF2-40B4-BE49-F238E27FC236}">
                <a16:creationId xmlns:a16="http://schemas.microsoft.com/office/drawing/2014/main" id="{0C2FA9CD-5576-D14C-BF46-65EADAD978AE}"/>
              </a:ext>
            </a:extLst>
          </p:cNvPr>
          <p:cNvSpPr/>
          <p:nvPr userDrawn="1"/>
        </p:nvSpPr>
        <p:spPr>
          <a:xfrm>
            <a:off x="9196015" y="2638958"/>
            <a:ext cx="1278109" cy="1278102"/>
          </a:xfrm>
          <a:custGeom>
            <a:avLst/>
            <a:gdLst/>
            <a:ahLst/>
            <a:cxnLst/>
            <a:rect l="0" t="0" r="0" b="0"/>
            <a:pathLst>
              <a:path w="2556217" h="2556205">
                <a:moveTo>
                  <a:pt x="0" y="1278115"/>
                </a:moveTo>
                <a:cubicBezTo>
                  <a:pt x="0" y="572223"/>
                  <a:pt x="572223" y="0"/>
                  <a:pt x="1278115" y="0"/>
                </a:cubicBezTo>
                <a:cubicBezTo>
                  <a:pt x="1983994" y="0"/>
                  <a:pt x="2556217" y="572223"/>
                  <a:pt x="2556217" y="1278115"/>
                </a:cubicBezTo>
                <a:cubicBezTo>
                  <a:pt x="2556217"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sp>
        <p:nvSpPr>
          <p:cNvPr id="43" name="Color shape 03">
            <a:extLst>
              <a:ext uri="{FF2B5EF4-FFF2-40B4-BE49-F238E27FC236}">
                <a16:creationId xmlns:a16="http://schemas.microsoft.com/office/drawing/2014/main" id="{155D2B42-82C4-C44B-9066-419FCDF2431E}"/>
              </a:ext>
            </a:extLst>
          </p:cNvPr>
          <p:cNvSpPr/>
          <p:nvPr userDrawn="1"/>
        </p:nvSpPr>
        <p:spPr>
          <a:xfrm>
            <a:off x="6136740" y="2476833"/>
            <a:ext cx="2411235" cy="1602359"/>
          </a:xfrm>
          <a:custGeom>
            <a:avLst/>
            <a:gdLst/>
            <a:ahLst/>
            <a:cxnLst/>
            <a:rect l="0" t="0" r="0" b="0"/>
            <a:pathLst>
              <a:path w="4822469" h="3204718">
                <a:moveTo>
                  <a:pt x="3578809" y="505066"/>
                </a:moveTo>
                <a:cubicBezTo>
                  <a:pt x="3286531" y="194182"/>
                  <a:pt x="2871597" y="0"/>
                  <a:pt x="2411234" y="0"/>
                </a:cubicBezTo>
                <a:cubicBezTo>
                  <a:pt x="1950885" y="0"/>
                  <a:pt x="1535950" y="194182"/>
                  <a:pt x="1243672" y="505066"/>
                </a:cubicBezTo>
                <a:cubicBezTo>
                  <a:pt x="995502" y="756424"/>
                  <a:pt x="598678" y="1149845"/>
                  <a:pt x="0" y="1183182"/>
                </a:cubicBezTo>
                <a:lnTo>
                  <a:pt x="0" y="2021522"/>
                </a:lnTo>
                <a:cubicBezTo>
                  <a:pt x="598462" y="2054821"/>
                  <a:pt x="995210" y="2448013"/>
                  <a:pt x="1243418" y="2699359"/>
                </a:cubicBezTo>
                <a:cubicBezTo>
                  <a:pt x="1535709" y="3010407"/>
                  <a:pt x="1950758" y="3204718"/>
                  <a:pt x="2411234" y="3204718"/>
                </a:cubicBezTo>
                <a:cubicBezTo>
                  <a:pt x="2871736" y="3204718"/>
                  <a:pt x="3286785" y="3010407"/>
                  <a:pt x="3579075" y="2699359"/>
                </a:cubicBezTo>
                <a:cubicBezTo>
                  <a:pt x="3827259" y="2448013"/>
                  <a:pt x="4224020" y="2054834"/>
                  <a:pt x="4822469" y="2021522"/>
                </a:cubicBezTo>
                <a:lnTo>
                  <a:pt x="4822469" y="1183182"/>
                </a:lnTo>
                <a:cubicBezTo>
                  <a:pt x="4223791" y="1149845"/>
                  <a:pt x="3826979" y="756424"/>
                  <a:pt x="3578809" y="505066"/>
                </a:cubicBezTo>
                <a:close/>
              </a:path>
            </a:pathLst>
          </a:custGeom>
          <a:solidFill>
            <a:schemeClr val="accent3">
              <a:alpha val="99000"/>
            </a:schemeClr>
          </a:solidFill>
          <a:ln w="12700" cmpd="sng">
            <a:noFill/>
            <a:prstDash val="solid"/>
          </a:ln>
        </p:spPr>
        <p:txBody>
          <a:bodyPr wrap="square" lIns="60945" tIns="30472" rIns="60945" bIns="30472" anchor="ctr">
            <a:spAutoFit/>
          </a:bodyPr>
          <a:lstStyle/>
          <a:p>
            <a:pPr algn="ctr"/>
            <a:endParaRPr lang="en-US" dirty="0">
              <a:solidFill>
                <a:schemeClr val="accent3"/>
              </a:solidFill>
            </a:endParaRPr>
          </a:p>
        </p:txBody>
      </p:sp>
      <p:sp>
        <p:nvSpPr>
          <p:cNvPr id="44" name="White circle 03">
            <a:extLst>
              <a:ext uri="{FF2B5EF4-FFF2-40B4-BE49-F238E27FC236}">
                <a16:creationId xmlns:a16="http://schemas.microsoft.com/office/drawing/2014/main" id="{C8B1219F-B956-584D-8448-3F88D3861DB3}"/>
              </a:ext>
            </a:extLst>
          </p:cNvPr>
          <p:cNvSpPr/>
          <p:nvPr userDrawn="1"/>
        </p:nvSpPr>
        <p:spPr>
          <a:xfrm>
            <a:off x="6703305" y="2638958"/>
            <a:ext cx="1278109" cy="1278102"/>
          </a:xfrm>
          <a:custGeom>
            <a:avLst/>
            <a:gdLst/>
            <a:ahLst/>
            <a:cxnLst/>
            <a:rect l="0" t="0" r="0" b="0"/>
            <a:pathLst>
              <a:path w="2556217" h="2556205">
                <a:moveTo>
                  <a:pt x="0" y="1278115"/>
                </a:moveTo>
                <a:cubicBezTo>
                  <a:pt x="0" y="572223"/>
                  <a:pt x="572223" y="0"/>
                  <a:pt x="1278115" y="0"/>
                </a:cubicBezTo>
                <a:cubicBezTo>
                  <a:pt x="1983994" y="0"/>
                  <a:pt x="2556217" y="572223"/>
                  <a:pt x="2556217" y="1278115"/>
                </a:cubicBezTo>
                <a:cubicBezTo>
                  <a:pt x="2556217"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sp>
        <p:nvSpPr>
          <p:cNvPr id="45" name="Color shape 02">
            <a:extLst>
              <a:ext uri="{FF2B5EF4-FFF2-40B4-BE49-F238E27FC236}">
                <a16:creationId xmlns:a16="http://schemas.microsoft.com/office/drawing/2014/main" id="{A40491A7-1E75-D148-A2AB-EF784E4C916D}"/>
              </a:ext>
            </a:extLst>
          </p:cNvPr>
          <p:cNvSpPr/>
          <p:nvPr userDrawn="1"/>
        </p:nvSpPr>
        <p:spPr>
          <a:xfrm>
            <a:off x="3644028" y="2476833"/>
            <a:ext cx="2411235" cy="1602359"/>
          </a:xfrm>
          <a:custGeom>
            <a:avLst/>
            <a:gdLst/>
            <a:ahLst/>
            <a:cxnLst/>
            <a:rect l="0" t="0" r="0" b="0"/>
            <a:pathLst>
              <a:path w="4822469" h="3204718">
                <a:moveTo>
                  <a:pt x="3578796" y="505066"/>
                </a:moveTo>
                <a:cubicBezTo>
                  <a:pt x="3286518" y="194195"/>
                  <a:pt x="2871584" y="0"/>
                  <a:pt x="2411222" y="0"/>
                </a:cubicBezTo>
                <a:cubicBezTo>
                  <a:pt x="1950872" y="0"/>
                  <a:pt x="1535938" y="194195"/>
                  <a:pt x="1243660" y="505066"/>
                </a:cubicBezTo>
                <a:cubicBezTo>
                  <a:pt x="995476" y="756412"/>
                  <a:pt x="598665" y="1149845"/>
                  <a:pt x="0" y="1183182"/>
                </a:cubicBezTo>
                <a:lnTo>
                  <a:pt x="0" y="2021522"/>
                </a:lnTo>
                <a:cubicBezTo>
                  <a:pt x="598449" y="2054834"/>
                  <a:pt x="995197" y="2448013"/>
                  <a:pt x="1243393" y="2699359"/>
                </a:cubicBezTo>
                <a:cubicBezTo>
                  <a:pt x="1535684" y="3010407"/>
                  <a:pt x="1950732" y="3204718"/>
                  <a:pt x="2411222" y="3204718"/>
                </a:cubicBezTo>
                <a:cubicBezTo>
                  <a:pt x="2871724" y="3204718"/>
                  <a:pt x="3286772" y="3010407"/>
                  <a:pt x="3579063" y="2699359"/>
                </a:cubicBezTo>
                <a:cubicBezTo>
                  <a:pt x="3827246" y="2448013"/>
                  <a:pt x="4224007" y="2054834"/>
                  <a:pt x="4822469" y="2021522"/>
                </a:cubicBezTo>
                <a:lnTo>
                  <a:pt x="4822469" y="1183182"/>
                </a:lnTo>
                <a:cubicBezTo>
                  <a:pt x="4223791" y="1149845"/>
                  <a:pt x="3826979" y="756412"/>
                  <a:pt x="3578796" y="505066"/>
                </a:cubicBezTo>
                <a:close/>
              </a:path>
            </a:pathLst>
          </a:custGeom>
          <a:solidFill>
            <a:schemeClr val="accent2">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6" name="White circle 02">
            <a:extLst>
              <a:ext uri="{FF2B5EF4-FFF2-40B4-BE49-F238E27FC236}">
                <a16:creationId xmlns:a16="http://schemas.microsoft.com/office/drawing/2014/main" id="{320F1D55-980F-4349-A6F4-DC278DB84B43}"/>
              </a:ext>
            </a:extLst>
          </p:cNvPr>
          <p:cNvSpPr/>
          <p:nvPr userDrawn="1"/>
        </p:nvSpPr>
        <p:spPr>
          <a:xfrm>
            <a:off x="4210587" y="2638958"/>
            <a:ext cx="1278115" cy="1278102"/>
          </a:xfrm>
          <a:custGeom>
            <a:avLst/>
            <a:gdLst/>
            <a:ahLst/>
            <a:cxnLst/>
            <a:rect l="0" t="0" r="0" b="0"/>
            <a:pathLst>
              <a:path w="2556230" h="2556205">
                <a:moveTo>
                  <a:pt x="0" y="1278115"/>
                </a:moveTo>
                <a:cubicBezTo>
                  <a:pt x="0" y="572223"/>
                  <a:pt x="572223" y="0"/>
                  <a:pt x="1278115" y="0"/>
                </a:cubicBezTo>
                <a:cubicBezTo>
                  <a:pt x="1983994" y="0"/>
                  <a:pt x="2556230" y="572223"/>
                  <a:pt x="2556230" y="1278115"/>
                </a:cubicBezTo>
                <a:cubicBezTo>
                  <a:pt x="2556230"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sp>
        <p:nvSpPr>
          <p:cNvPr id="47" name="Color shape 01">
            <a:extLst>
              <a:ext uri="{FF2B5EF4-FFF2-40B4-BE49-F238E27FC236}">
                <a16:creationId xmlns:a16="http://schemas.microsoft.com/office/drawing/2014/main" id="{1B8F6851-F531-154D-ABDF-26AF2FF16F4D}"/>
              </a:ext>
            </a:extLst>
          </p:cNvPr>
          <p:cNvSpPr/>
          <p:nvPr userDrawn="1"/>
        </p:nvSpPr>
        <p:spPr>
          <a:xfrm>
            <a:off x="1555753" y="2476833"/>
            <a:ext cx="2006797" cy="1602359"/>
          </a:xfrm>
          <a:custGeom>
            <a:avLst/>
            <a:gdLst/>
            <a:ahLst/>
            <a:cxnLst/>
            <a:rect l="0" t="0" r="0" b="0"/>
            <a:pathLst>
              <a:path w="4013593" h="3204718">
                <a:moveTo>
                  <a:pt x="2769920" y="505066"/>
                </a:moveTo>
                <a:cubicBezTo>
                  <a:pt x="2477655" y="194195"/>
                  <a:pt x="2062708" y="0"/>
                  <a:pt x="1602358" y="0"/>
                </a:cubicBezTo>
                <a:cubicBezTo>
                  <a:pt x="717397" y="0"/>
                  <a:pt x="0" y="717397"/>
                  <a:pt x="0" y="1602346"/>
                </a:cubicBezTo>
                <a:cubicBezTo>
                  <a:pt x="0" y="2487320"/>
                  <a:pt x="717397" y="3204718"/>
                  <a:pt x="1602358" y="3204718"/>
                </a:cubicBezTo>
                <a:cubicBezTo>
                  <a:pt x="2062848" y="3204718"/>
                  <a:pt x="2477897" y="3010407"/>
                  <a:pt x="2770187" y="2699359"/>
                </a:cubicBezTo>
                <a:cubicBezTo>
                  <a:pt x="3018383" y="2448013"/>
                  <a:pt x="3415131" y="2054834"/>
                  <a:pt x="4013593" y="2021522"/>
                </a:cubicBezTo>
                <a:lnTo>
                  <a:pt x="4013593" y="1183182"/>
                </a:lnTo>
                <a:cubicBezTo>
                  <a:pt x="3414915" y="1149845"/>
                  <a:pt x="3018104" y="756412"/>
                  <a:pt x="2769920" y="505066"/>
                </a:cubicBezTo>
                <a:close/>
              </a:path>
            </a:pathLst>
          </a:custGeom>
          <a:solidFill>
            <a:schemeClr val="accent1">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8" name="White circle 01">
            <a:extLst>
              <a:ext uri="{FF2B5EF4-FFF2-40B4-BE49-F238E27FC236}">
                <a16:creationId xmlns:a16="http://schemas.microsoft.com/office/drawing/2014/main" id="{9EA1CBA3-440D-AE4D-8D4A-3510BDBDF865}"/>
              </a:ext>
            </a:extLst>
          </p:cNvPr>
          <p:cNvSpPr/>
          <p:nvPr userDrawn="1"/>
        </p:nvSpPr>
        <p:spPr>
          <a:xfrm>
            <a:off x="1717876" y="2638958"/>
            <a:ext cx="1278109" cy="1278102"/>
          </a:xfrm>
          <a:custGeom>
            <a:avLst/>
            <a:gdLst/>
            <a:ahLst/>
            <a:cxnLst/>
            <a:rect l="0" t="0" r="0" b="0"/>
            <a:pathLst>
              <a:path w="2556217" h="2556205">
                <a:moveTo>
                  <a:pt x="0" y="1278115"/>
                </a:moveTo>
                <a:cubicBezTo>
                  <a:pt x="0" y="572223"/>
                  <a:pt x="572223" y="0"/>
                  <a:pt x="1278115" y="0"/>
                </a:cubicBezTo>
                <a:cubicBezTo>
                  <a:pt x="1983994" y="0"/>
                  <a:pt x="2556217" y="572223"/>
                  <a:pt x="2556217" y="1278115"/>
                </a:cubicBezTo>
                <a:cubicBezTo>
                  <a:pt x="2556217"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grpSp>
        <p:nvGrpSpPr>
          <p:cNvPr id="65" name="Connector 03">
            <a:extLst>
              <a:ext uri="{FF2B5EF4-FFF2-40B4-BE49-F238E27FC236}">
                <a16:creationId xmlns:a16="http://schemas.microsoft.com/office/drawing/2014/main" id="{9A64AF6A-D813-284B-BC75-63626FD2E68B}"/>
              </a:ext>
            </a:extLst>
          </p:cNvPr>
          <p:cNvGrpSpPr/>
          <p:nvPr userDrawn="1"/>
        </p:nvGrpSpPr>
        <p:grpSpPr>
          <a:xfrm>
            <a:off x="4755886" y="4203310"/>
            <a:ext cx="187509" cy="594414"/>
            <a:chOff x="7135067" y="6553432"/>
            <a:chExt cx="281313" cy="891896"/>
          </a:xfrm>
        </p:grpSpPr>
        <p:sp>
          <p:nvSpPr>
            <p:cNvPr id="66" name="Free Form 22">
              <a:extLst>
                <a:ext uri="{FF2B5EF4-FFF2-40B4-BE49-F238E27FC236}">
                  <a16:creationId xmlns:a16="http://schemas.microsoft.com/office/drawing/2014/main" id="{2877501B-C26D-9143-8F34-B4128B01FC80}"/>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67" name="Free Form 23">
              <a:extLst>
                <a:ext uri="{FF2B5EF4-FFF2-40B4-BE49-F238E27FC236}">
                  <a16:creationId xmlns:a16="http://schemas.microsoft.com/office/drawing/2014/main" id="{C0CE6CBA-617A-DA4E-8301-3E34636E313C}"/>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68" name="Free Form 24">
              <a:extLst>
                <a:ext uri="{FF2B5EF4-FFF2-40B4-BE49-F238E27FC236}">
                  <a16:creationId xmlns:a16="http://schemas.microsoft.com/office/drawing/2014/main" id="{F1B31E56-F95B-F246-AF53-782D3DC234E8}"/>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69" name="Free Form 25">
              <a:extLst>
                <a:ext uri="{FF2B5EF4-FFF2-40B4-BE49-F238E27FC236}">
                  <a16:creationId xmlns:a16="http://schemas.microsoft.com/office/drawing/2014/main" id="{D73F8321-3844-7442-8085-D4D2E904A045}"/>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0" name="Free Form 26">
              <a:extLst>
                <a:ext uri="{FF2B5EF4-FFF2-40B4-BE49-F238E27FC236}">
                  <a16:creationId xmlns:a16="http://schemas.microsoft.com/office/drawing/2014/main" id="{46AB8412-3740-ED4C-882D-F686A5BDE9AE}"/>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71" name="Connector 04">
            <a:extLst>
              <a:ext uri="{FF2B5EF4-FFF2-40B4-BE49-F238E27FC236}">
                <a16:creationId xmlns:a16="http://schemas.microsoft.com/office/drawing/2014/main" id="{58C7E66D-3C68-754F-BFA9-86681323533A}"/>
              </a:ext>
            </a:extLst>
          </p:cNvPr>
          <p:cNvGrpSpPr/>
          <p:nvPr userDrawn="1"/>
        </p:nvGrpSpPr>
        <p:grpSpPr>
          <a:xfrm>
            <a:off x="9741315" y="4203310"/>
            <a:ext cx="187515" cy="594414"/>
            <a:chOff x="14614509" y="6553432"/>
            <a:chExt cx="281322" cy="891896"/>
          </a:xfrm>
        </p:grpSpPr>
        <p:sp>
          <p:nvSpPr>
            <p:cNvPr id="72" name="Free Form 27">
              <a:extLst>
                <a:ext uri="{FF2B5EF4-FFF2-40B4-BE49-F238E27FC236}">
                  <a16:creationId xmlns:a16="http://schemas.microsoft.com/office/drawing/2014/main" id="{C8851B07-6560-CB4A-8EE0-90911C40D3BF}"/>
                </a:ext>
              </a:extLst>
            </p:cNvPr>
            <p:cNvSpPr/>
            <p:nvPr/>
          </p:nvSpPr>
          <p:spPr>
            <a:xfrm>
              <a:off x="14614509" y="6553432"/>
              <a:ext cx="281322" cy="281370"/>
            </a:xfrm>
            <a:custGeom>
              <a:avLst/>
              <a:gdLst/>
              <a:ahLst/>
              <a:cxnLst/>
              <a:rect l="0" t="0" r="0" b="0"/>
              <a:pathLst>
                <a:path w="375030" h="375043">
                  <a:moveTo>
                    <a:pt x="0" y="187528"/>
                  </a:moveTo>
                  <a:cubicBezTo>
                    <a:pt x="0" y="290906"/>
                    <a:pt x="84124" y="375043"/>
                    <a:pt x="187515" y="375043"/>
                  </a:cubicBezTo>
                  <a:cubicBezTo>
                    <a:pt x="290906" y="375043"/>
                    <a:pt x="375030" y="290906"/>
                    <a:pt x="375030" y="187528"/>
                  </a:cubicBezTo>
                  <a:cubicBezTo>
                    <a:pt x="375030" y="84112"/>
                    <a:pt x="290906" y="0"/>
                    <a:pt x="187515" y="0"/>
                  </a:cubicBezTo>
                  <a:cubicBezTo>
                    <a:pt x="84124" y="0"/>
                    <a:pt x="0" y="84112"/>
                    <a:pt x="0" y="187528"/>
                  </a:cubicBezTo>
                  <a:close/>
                  <a:moveTo>
                    <a:pt x="187515" y="70383"/>
                  </a:moveTo>
                  <a:cubicBezTo>
                    <a:pt x="252107" y="70383"/>
                    <a:pt x="304647" y="122935"/>
                    <a:pt x="304647" y="187528"/>
                  </a:cubicBezTo>
                  <a:cubicBezTo>
                    <a:pt x="304647" y="252107"/>
                    <a:pt x="252107"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73" name="Free Form 28">
              <a:extLst>
                <a:ext uri="{FF2B5EF4-FFF2-40B4-BE49-F238E27FC236}">
                  <a16:creationId xmlns:a16="http://schemas.microsoft.com/office/drawing/2014/main" id="{B55EDBE6-C8D3-7744-B675-E1AC5D570616}"/>
                </a:ext>
              </a:extLst>
            </p:cNvPr>
            <p:cNvSpPr/>
            <p:nvPr/>
          </p:nvSpPr>
          <p:spPr>
            <a:xfrm>
              <a:off x="14715572" y="6940408"/>
              <a:ext cx="79195" cy="79197"/>
            </a:xfrm>
            <a:custGeom>
              <a:avLst/>
              <a:gdLst/>
              <a:ahLst/>
              <a:cxnLst/>
              <a:rect l="0" t="0" r="0" b="0"/>
              <a:pathLst>
                <a:path w="105575" h="105562">
                  <a:moveTo>
                    <a:pt x="0" y="52781"/>
                  </a:moveTo>
                  <a:cubicBezTo>
                    <a:pt x="0" y="81914"/>
                    <a:pt x="23621" y="105562"/>
                    <a:pt x="52781" y="105562"/>
                  </a:cubicBezTo>
                  <a:cubicBezTo>
                    <a:pt x="81940" y="105562"/>
                    <a:pt x="105575" y="81914"/>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4" name="Free Form 29">
              <a:extLst>
                <a:ext uri="{FF2B5EF4-FFF2-40B4-BE49-F238E27FC236}">
                  <a16:creationId xmlns:a16="http://schemas.microsoft.com/office/drawing/2014/main" id="{7775E0E2-CDF1-DD45-A664-6F915ACEDE80}"/>
                </a:ext>
              </a:extLst>
            </p:cNvPr>
            <p:cNvSpPr/>
            <p:nvPr/>
          </p:nvSpPr>
          <p:spPr>
            <a:xfrm>
              <a:off x="14715572" y="7082314"/>
              <a:ext cx="79195" cy="79197"/>
            </a:xfrm>
            <a:custGeom>
              <a:avLst/>
              <a:gdLst/>
              <a:ahLst/>
              <a:cxnLst/>
              <a:rect l="0" t="0" r="0" b="0"/>
              <a:pathLst>
                <a:path w="105575" h="105562">
                  <a:moveTo>
                    <a:pt x="0" y="52781"/>
                  </a:moveTo>
                  <a:cubicBezTo>
                    <a:pt x="0" y="81927"/>
                    <a:pt x="23621" y="105562"/>
                    <a:pt x="52781" y="105562"/>
                  </a:cubicBezTo>
                  <a:cubicBezTo>
                    <a:pt x="81940" y="105562"/>
                    <a:pt x="105575" y="81927"/>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5" name="Free Form 30">
              <a:extLst>
                <a:ext uri="{FF2B5EF4-FFF2-40B4-BE49-F238E27FC236}">
                  <a16:creationId xmlns:a16="http://schemas.microsoft.com/office/drawing/2014/main" id="{721F68C3-F623-A14A-B19B-3C5190652E37}"/>
                </a:ext>
              </a:extLst>
            </p:cNvPr>
            <p:cNvSpPr/>
            <p:nvPr/>
          </p:nvSpPr>
          <p:spPr>
            <a:xfrm>
              <a:off x="14715572" y="7224218"/>
              <a:ext cx="79195" cy="79206"/>
            </a:xfrm>
            <a:custGeom>
              <a:avLst/>
              <a:gdLst/>
              <a:ahLst/>
              <a:cxnLst/>
              <a:rect l="0" t="0" r="0" b="0"/>
              <a:pathLst>
                <a:path w="105575" h="105575">
                  <a:moveTo>
                    <a:pt x="0" y="52781"/>
                  </a:moveTo>
                  <a:cubicBezTo>
                    <a:pt x="0" y="81927"/>
                    <a:pt x="23621" y="105575"/>
                    <a:pt x="52781" y="105575"/>
                  </a:cubicBezTo>
                  <a:cubicBezTo>
                    <a:pt x="81940" y="105575"/>
                    <a:pt x="105575" y="81927"/>
                    <a:pt x="105575" y="52781"/>
                  </a:cubicBezTo>
                  <a:cubicBezTo>
                    <a:pt x="105575" y="23647"/>
                    <a:pt x="81940" y="0"/>
                    <a:pt x="52781" y="0"/>
                  </a:cubicBezTo>
                  <a:cubicBezTo>
                    <a:pt x="23621"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6" name="Free Form 31">
              <a:extLst>
                <a:ext uri="{FF2B5EF4-FFF2-40B4-BE49-F238E27FC236}">
                  <a16:creationId xmlns:a16="http://schemas.microsoft.com/office/drawing/2014/main" id="{740AE54D-F38E-EE48-BBBE-583627C295F7}"/>
                </a:ext>
              </a:extLst>
            </p:cNvPr>
            <p:cNvSpPr/>
            <p:nvPr/>
          </p:nvSpPr>
          <p:spPr>
            <a:xfrm>
              <a:off x="14715572" y="7366132"/>
              <a:ext cx="79195" cy="79196"/>
            </a:xfrm>
            <a:custGeom>
              <a:avLst/>
              <a:gdLst/>
              <a:ahLst/>
              <a:cxnLst/>
              <a:rect l="0" t="0" r="0" b="0"/>
              <a:pathLst>
                <a:path w="105575" h="105562">
                  <a:moveTo>
                    <a:pt x="0" y="52781"/>
                  </a:moveTo>
                  <a:cubicBezTo>
                    <a:pt x="0" y="81927"/>
                    <a:pt x="23621" y="105562"/>
                    <a:pt x="52781" y="105562"/>
                  </a:cubicBezTo>
                  <a:cubicBezTo>
                    <a:pt x="81940" y="105562"/>
                    <a:pt x="105575" y="81927"/>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77" name="Connector 03">
            <a:extLst>
              <a:ext uri="{FF2B5EF4-FFF2-40B4-BE49-F238E27FC236}">
                <a16:creationId xmlns:a16="http://schemas.microsoft.com/office/drawing/2014/main" id="{0090F862-A445-4147-BA55-4876970380C6}"/>
              </a:ext>
            </a:extLst>
          </p:cNvPr>
          <p:cNvGrpSpPr/>
          <p:nvPr userDrawn="1"/>
        </p:nvGrpSpPr>
        <p:grpSpPr>
          <a:xfrm>
            <a:off x="2272331" y="4203310"/>
            <a:ext cx="187509" cy="594414"/>
            <a:chOff x="7135067" y="6553432"/>
            <a:chExt cx="281313" cy="891896"/>
          </a:xfrm>
        </p:grpSpPr>
        <p:sp>
          <p:nvSpPr>
            <p:cNvPr id="78" name="Free Form 22">
              <a:extLst>
                <a:ext uri="{FF2B5EF4-FFF2-40B4-BE49-F238E27FC236}">
                  <a16:creationId xmlns:a16="http://schemas.microsoft.com/office/drawing/2014/main" id="{E3BF8E8C-983B-6145-BE05-3BB268820FB7}"/>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79" name="Free Form 23">
              <a:extLst>
                <a:ext uri="{FF2B5EF4-FFF2-40B4-BE49-F238E27FC236}">
                  <a16:creationId xmlns:a16="http://schemas.microsoft.com/office/drawing/2014/main" id="{8CB0C7C6-A59C-A742-825B-A8696CC66DF8}"/>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0" name="Free Form 24">
              <a:extLst>
                <a:ext uri="{FF2B5EF4-FFF2-40B4-BE49-F238E27FC236}">
                  <a16:creationId xmlns:a16="http://schemas.microsoft.com/office/drawing/2014/main" id="{28E501DF-9885-2940-B89F-BCD9F7C7F12C}"/>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1" name="Free Form 25">
              <a:extLst>
                <a:ext uri="{FF2B5EF4-FFF2-40B4-BE49-F238E27FC236}">
                  <a16:creationId xmlns:a16="http://schemas.microsoft.com/office/drawing/2014/main" id="{7B1927A1-6519-A14E-AABF-A56EC577EB82}"/>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2" name="Free Form 26">
              <a:extLst>
                <a:ext uri="{FF2B5EF4-FFF2-40B4-BE49-F238E27FC236}">
                  <a16:creationId xmlns:a16="http://schemas.microsoft.com/office/drawing/2014/main" id="{E1787A38-6588-D142-862A-63BA94B1DC51}"/>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83" name="Connector 03">
            <a:extLst>
              <a:ext uri="{FF2B5EF4-FFF2-40B4-BE49-F238E27FC236}">
                <a16:creationId xmlns:a16="http://schemas.microsoft.com/office/drawing/2014/main" id="{39EBC3EA-B12F-1D41-8B00-2BB6DDE7CCA4}"/>
              </a:ext>
            </a:extLst>
          </p:cNvPr>
          <p:cNvGrpSpPr/>
          <p:nvPr userDrawn="1"/>
        </p:nvGrpSpPr>
        <p:grpSpPr>
          <a:xfrm>
            <a:off x="7257326" y="4203310"/>
            <a:ext cx="187509" cy="594414"/>
            <a:chOff x="7135067" y="6553432"/>
            <a:chExt cx="281313" cy="891896"/>
          </a:xfrm>
        </p:grpSpPr>
        <p:sp>
          <p:nvSpPr>
            <p:cNvPr id="84" name="Free Form 22">
              <a:extLst>
                <a:ext uri="{FF2B5EF4-FFF2-40B4-BE49-F238E27FC236}">
                  <a16:creationId xmlns:a16="http://schemas.microsoft.com/office/drawing/2014/main" id="{A3CABDDC-5BC1-5B44-B6DC-CFEFD78899B1}"/>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85" name="Free Form 23">
              <a:extLst>
                <a:ext uri="{FF2B5EF4-FFF2-40B4-BE49-F238E27FC236}">
                  <a16:creationId xmlns:a16="http://schemas.microsoft.com/office/drawing/2014/main" id="{8F88AF8A-E7FB-E14B-ADA7-98CC002A5FF9}"/>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6" name="Free Form 24">
              <a:extLst>
                <a:ext uri="{FF2B5EF4-FFF2-40B4-BE49-F238E27FC236}">
                  <a16:creationId xmlns:a16="http://schemas.microsoft.com/office/drawing/2014/main" id="{6DBB44AE-0C01-3F44-A0C7-C879E2CACD5B}"/>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7" name="Free Form 25">
              <a:extLst>
                <a:ext uri="{FF2B5EF4-FFF2-40B4-BE49-F238E27FC236}">
                  <a16:creationId xmlns:a16="http://schemas.microsoft.com/office/drawing/2014/main" id="{ED477DBE-D2DA-FC40-8824-1D9EC6944F7F}"/>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8" name="Free Form 26">
              <a:extLst>
                <a:ext uri="{FF2B5EF4-FFF2-40B4-BE49-F238E27FC236}">
                  <a16:creationId xmlns:a16="http://schemas.microsoft.com/office/drawing/2014/main" id="{B9075108-5616-C046-B02D-FFA655F2A073}"/>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sp>
        <p:nvSpPr>
          <p:cNvPr id="4" name="Espace réservé du texte 3">
            <a:extLst>
              <a:ext uri="{FF2B5EF4-FFF2-40B4-BE49-F238E27FC236}">
                <a16:creationId xmlns:a16="http://schemas.microsoft.com/office/drawing/2014/main" id="{C144FC6C-8EC7-4944-92A4-5C9502890BF7}"/>
              </a:ext>
            </a:extLst>
          </p:cNvPr>
          <p:cNvSpPr>
            <a:spLocks noGrp="1"/>
          </p:cNvSpPr>
          <p:nvPr>
            <p:ph type="body" sz="quarter" idx="13" hasCustomPrompt="1"/>
          </p:nvPr>
        </p:nvSpPr>
        <p:spPr>
          <a:xfrm>
            <a:off x="1246158" y="1807727"/>
            <a:ext cx="2285398" cy="409575"/>
          </a:xfrm>
        </p:spPr>
        <p:txBody>
          <a:bodyPr>
            <a:noAutofit/>
          </a:bodyPr>
          <a:lstStyle>
            <a:lvl1pPr algn="ctr">
              <a:defRPr sz="2000">
                <a:solidFill>
                  <a:schemeClr val="accent1"/>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1" name="Espace réservé du texte 3">
            <a:extLst>
              <a:ext uri="{FF2B5EF4-FFF2-40B4-BE49-F238E27FC236}">
                <a16:creationId xmlns:a16="http://schemas.microsoft.com/office/drawing/2014/main" id="{C94E229E-F0CA-A54F-AFDB-9036D0AD3D88}"/>
              </a:ext>
            </a:extLst>
          </p:cNvPr>
          <p:cNvSpPr>
            <a:spLocks noGrp="1"/>
          </p:cNvSpPr>
          <p:nvPr>
            <p:ph type="body" sz="quarter" idx="14" hasCustomPrompt="1"/>
          </p:nvPr>
        </p:nvSpPr>
        <p:spPr>
          <a:xfrm>
            <a:off x="3705043" y="1807727"/>
            <a:ext cx="2285398" cy="409575"/>
          </a:xfrm>
        </p:spPr>
        <p:txBody>
          <a:bodyPr>
            <a:noAutofit/>
          </a:bodyPr>
          <a:lstStyle>
            <a:lvl1pPr algn="ctr">
              <a:defRPr sz="2000">
                <a:solidFill>
                  <a:schemeClr val="accent2"/>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2" name="Espace réservé du texte 3">
            <a:extLst>
              <a:ext uri="{FF2B5EF4-FFF2-40B4-BE49-F238E27FC236}">
                <a16:creationId xmlns:a16="http://schemas.microsoft.com/office/drawing/2014/main" id="{4796C9A6-5146-0849-B85D-0AFA212689CF}"/>
              </a:ext>
            </a:extLst>
          </p:cNvPr>
          <p:cNvSpPr>
            <a:spLocks noGrp="1"/>
          </p:cNvSpPr>
          <p:nvPr>
            <p:ph type="body" sz="quarter" idx="15" hasCustomPrompt="1"/>
          </p:nvPr>
        </p:nvSpPr>
        <p:spPr>
          <a:xfrm>
            <a:off x="6199658" y="1807727"/>
            <a:ext cx="2285398" cy="409575"/>
          </a:xfrm>
        </p:spPr>
        <p:txBody>
          <a:bodyPr>
            <a:noAutofit/>
          </a:bodyPr>
          <a:lstStyle>
            <a:lvl1pPr algn="ctr">
              <a:defRPr sz="2000">
                <a:solidFill>
                  <a:schemeClr val="accent3"/>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3" name="Espace réservé du texte 3">
            <a:extLst>
              <a:ext uri="{FF2B5EF4-FFF2-40B4-BE49-F238E27FC236}">
                <a16:creationId xmlns:a16="http://schemas.microsoft.com/office/drawing/2014/main" id="{A34BA995-90E2-1E42-810A-6535CF46C4C3}"/>
              </a:ext>
            </a:extLst>
          </p:cNvPr>
          <p:cNvSpPr>
            <a:spLocks noGrp="1"/>
          </p:cNvSpPr>
          <p:nvPr>
            <p:ph type="body" sz="quarter" idx="16" hasCustomPrompt="1"/>
          </p:nvPr>
        </p:nvSpPr>
        <p:spPr>
          <a:xfrm>
            <a:off x="8665978" y="1807727"/>
            <a:ext cx="2285398" cy="409575"/>
          </a:xfrm>
        </p:spPr>
        <p:txBody>
          <a:bodyPr>
            <a:noAutofit/>
          </a:bodyPr>
          <a:lstStyle>
            <a:lvl1pPr algn="ctr">
              <a:defRPr sz="2000">
                <a:solidFill>
                  <a:schemeClr val="accent4"/>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4" name="Espace réservé du texte 3">
            <a:extLst>
              <a:ext uri="{FF2B5EF4-FFF2-40B4-BE49-F238E27FC236}">
                <a16:creationId xmlns:a16="http://schemas.microsoft.com/office/drawing/2014/main" id="{C348FAF4-7ECE-5A4E-BFC0-6DA2EA691314}"/>
              </a:ext>
            </a:extLst>
          </p:cNvPr>
          <p:cNvSpPr>
            <a:spLocks noGrp="1"/>
          </p:cNvSpPr>
          <p:nvPr>
            <p:ph type="body" sz="quarter" idx="17" hasCustomPrompt="1"/>
          </p:nvPr>
        </p:nvSpPr>
        <p:spPr>
          <a:xfrm>
            <a:off x="1246158" y="4867184"/>
            <a:ext cx="2285398" cy="409575"/>
          </a:xfrm>
        </p:spPr>
        <p:txBody>
          <a:bodyPr>
            <a:noAutofit/>
          </a:bodyPr>
          <a:lstStyle>
            <a:lvl1pPr algn="ctr">
              <a:defRPr sz="2000">
                <a:solidFill>
                  <a:schemeClr val="accent1"/>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5" name="Espace réservé du texte 3">
            <a:extLst>
              <a:ext uri="{FF2B5EF4-FFF2-40B4-BE49-F238E27FC236}">
                <a16:creationId xmlns:a16="http://schemas.microsoft.com/office/drawing/2014/main" id="{37899776-9679-E940-B34C-9D527CA050EC}"/>
              </a:ext>
            </a:extLst>
          </p:cNvPr>
          <p:cNvSpPr>
            <a:spLocks noGrp="1"/>
          </p:cNvSpPr>
          <p:nvPr>
            <p:ph type="body" sz="quarter" idx="18" hasCustomPrompt="1"/>
          </p:nvPr>
        </p:nvSpPr>
        <p:spPr>
          <a:xfrm>
            <a:off x="3705043" y="4867184"/>
            <a:ext cx="2285398" cy="409575"/>
          </a:xfrm>
        </p:spPr>
        <p:txBody>
          <a:bodyPr>
            <a:noAutofit/>
          </a:bodyPr>
          <a:lstStyle>
            <a:lvl1pPr algn="ctr">
              <a:defRPr sz="2000">
                <a:solidFill>
                  <a:schemeClr val="accent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6" name="Espace réservé du texte 3">
            <a:extLst>
              <a:ext uri="{FF2B5EF4-FFF2-40B4-BE49-F238E27FC236}">
                <a16:creationId xmlns:a16="http://schemas.microsoft.com/office/drawing/2014/main" id="{265172D6-9FD2-DA46-A13F-2020AFA2C121}"/>
              </a:ext>
            </a:extLst>
          </p:cNvPr>
          <p:cNvSpPr>
            <a:spLocks noGrp="1"/>
          </p:cNvSpPr>
          <p:nvPr>
            <p:ph type="body" sz="quarter" idx="19" hasCustomPrompt="1"/>
          </p:nvPr>
        </p:nvSpPr>
        <p:spPr>
          <a:xfrm>
            <a:off x="6199658" y="4867184"/>
            <a:ext cx="2285398" cy="409575"/>
          </a:xfrm>
        </p:spPr>
        <p:txBody>
          <a:bodyPr>
            <a:noAutofit/>
          </a:bodyPr>
          <a:lstStyle>
            <a:lvl1pPr algn="ctr">
              <a:defRPr sz="2000">
                <a:solidFill>
                  <a:schemeClr val="accent3"/>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7" name="Espace réservé du texte 3">
            <a:extLst>
              <a:ext uri="{FF2B5EF4-FFF2-40B4-BE49-F238E27FC236}">
                <a16:creationId xmlns:a16="http://schemas.microsoft.com/office/drawing/2014/main" id="{337E9C2A-521B-D54A-97FA-65B0BAD63932}"/>
              </a:ext>
            </a:extLst>
          </p:cNvPr>
          <p:cNvSpPr>
            <a:spLocks noGrp="1"/>
          </p:cNvSpPr>
          <p:nvPr>
            <p:ph type="body" sz="quarter" idx="20" hasCustomPrompt="1"/>
          </p:nvPr>
        </p:nvSpPr>
        <p:spPr>
          <a:xfrm>
            <a:off x="8665978" y="4867184"/>
            <a:ext cx="2285398" cy="409575"/>
          </a:xfrm>
        </p:spPr>
        <p:txBody>
          <a:bodyPr>
            <a:noAutofit/>
          </a:bodyPr>
          <a:lstStyle>
            <a:lvl1pPr algn="ctr">
              <a:defRPr sz="2000">
                <a:solidFill>
                  <a:schemeClr val="accent4"/>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8" name="Espace réservé du texte 3">
            <a:extLst>
              <a:ext uri="{FF2B5EF4-FFF2-40B4-BE49-F238E27FC236}">
                <a16:creationId xmlns:a16="http://schemas.microsoft.com/office/drawing/2014/main" id="{BC91CAFE-9D0B-C84A-915E-A8EEA14666D3}"/>
              </a:ext>
            </a:extLst>
          </p:cNvPr>
          <p:cNvSpPr>
            <a:spLocks noGrp="1"/>
          </p:cNvSpPr>
          <p:nvPr>
            <p:ph type="body" sz="quarter" idx="21" hasCustomPrompt="1"/>
          </p:nvPr>
        </p:nvSpPr>
        <p:spPr>
          <a:xfrm>
            <a:off x="1246158"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9" name="Espace réservé du texte 3">
            <a:extLst>
              <a:ext uri="{FF2B5EF4-FFF2-40B4-BE49-F238E27FC236}">
                <a16:creationId xmlns:a16="http://schemas.microsoft.com/office/drawing/2014/main" id="{86507C26-16BE-FF4F-8B28-C45FFF9713DA}"/>
              </a:ext>
            </a:extLst>
          </p:cNvPr>
          <p:cNvSpPr>
            <a:spLocks noGrp="1"/>
          </p:cNvSpPr>
          <p:nvPr>
            <p:ph type="body" sz="quarter" idx="22" hasCustomPrompt="1"/>
          </p:nvPr>
        </p:nvSpPr>
        <p:spPr>
          <a:xfrm>
            <a:off x="3705043"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0" name="Espace réservé du texte 3">
            <a:extLst>
              <a:ext uri="{FF2B5EF4-FFF2-40B4-BE49-F238E27FC236}">
                <a16:creationId xmlns:a16="http://schemas.microsoft.com/office/drawing/2014/main" id="{E15D96A1-2FA6-9446-A245-E9708F29D2B4}"/>
              </a:ext>
            </a:extLst>
          </p:cNvPr>
          <p:cNvSpPr>
            <a:spLocks noGrp="1"/>
          </p:cNvSpPr>
          <p:nvPr>
            <p:ph type="body" sz="quarter" idx="23" hasCustomPrompt="1"/>
          </p:nvPr>
        </p:nvSpPr>
        <p:spPr>
          <a:xfrm>
            <a:off x="6199658"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1" name="Espace réservé du texte 3">
            <a:extLst>
              <a:ext uri="{FF2B5EF4-FFF2-40B4-BE49-F238E27FC236}">
                <a16:creationId xmlns:a16="http://schemas.microsoft.com/office/drawing/2014/main" id="{567A897B-0BA6-3E46-A173-A6694183C0EE}"/>
              </a:ext>
            </a:extLst>
          </p:cNvPr>
          <p:cNvSpPr>
            <a:spLocks noGrp="1"/>
          </p:cNvSpPr>
          <p:nvPr>
            <p:ph type="body" sz="quarter" idx="24" hasCustomPrompt="1"/>
          </p:nvPr>
        </p:nvSpPr>
        <p:spPr>
          <a:xfrm>
            <a:off x="8665978"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2" name="Espace réservé pour une image  68">
            <a:extLst>
              <a:ext uri="{FF2B5EF4-FFF2-40B4-BE49-F238E27FC236}">
                <a16:creationId xmlns:a16="http://schemas.microsoft.com/office/drawing/2014/main" id="{EEB1275C-8D36-0148-9713-8CCF09B4F32D}"/>
              </a:ext>
            </a:extLst>
          </p:cNvPr>
          <p:cNvSpPr>
            <a:spLocks noGrp="1"/>
          </p:cNvSpPr>
          <p:nvPr>
            <p:ph type="pic" sz="quarter" idx="25" hasCustomPrompt="1"/>
          </p:nvPr>
        </p:nvSpPr>
        <p:spPr>
          <a:xfrm>
            <a:off x="1854317" y="2810951"/>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
        <p:nvSpPr>
          <p:cNvPr id="103" name="Espace réservé pour une image  68">
            <a:extLst>
              <a:ext uri="{FF2B5EF4-FFF2-40B4-BE49-F238E27FC236}">
                <a16:creationId xmlns:a16="http://schemas.microsoft.com/office/drawing/2014/main" id="{A0A66B62-77E2-EB40-8CFD-E6196CF7E1CD}"/>
              </a:ext>
            </a:extLst>
          </p:cNvPr>
          <p:cNvSpPr>
            <a:spLocks noGrp="1"/>
          </p:cNvSpPr>
          <p:nvPr>
            <p:ph type="pic" sz="quarter" idx="26" hasCustomPrompt="1"/>
          </p:nvPr>
        </p:nvSpPr>
        <p:spPr>
          <a:xfrm>
            <a:off x="4337872" y="2763654"/>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
        <p:nvSpPr>
          <p:cNvPr id="104" name="Espace réservé pour une image  68">
            <a:extLst>
              <a:ext uri="{FF2B5EF4-FFF2-40B4-BE49-F238E27FC236}">
                <a16:creationId xmlns:a16="http://schemas.microsoft.com/office/drawing/2014/main" id="{AEB3E67C-A776-1C4D-8ED7-0D7C4B1A5474}"/>
              </a:ext>
            </a:extLst>
          </p:cNvPr>
          <p:cNvSpPr>
            <a:spLocks noGrp="1"/>
          </p:cNvSpPr>
          <p:nvPr>
            <p:ph type="pic" sz="quarter" idx="27" hasCustomPrompt="1"/>
          </p:nvPr>
        </p:nvSpPr>
        <p:spPr>
          <a:xfrm>
            <a:off x="6828824" y="2763654"/>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
        <p:nvSpPr>
          <p:cNvPr id="105" name="Espace réservé pour une image  68">
            <a:extLst>
              <a:ext uri="{FF2B5EF4-FFF2-40B4-BE49-F238E27FC236}">
                <a16:creationId xmlns:a16="http://schemas.microsoft.com/office/drawing/2014/main" id="{A7411162-67E3-8643-A446-D2CA354B9FD6}"/>
              </a:ext>
            </a:extLst>
          </p:cNvPr>
          <p:cNvSpPr>
            <a:spLocks noGrp="1"/>
          </p:cNvSpPr>
          <p:nvPr>
            <p:ph type="pic" sz="quarter" idx="28" hasCustomPrompt="1"/>
          </p:nvPr>
        </p:nvSpPr>
        <p:spPr>
          <a:xfrm>
            <a:off x="9367072" y="2763654"/>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Tree>
    <p:extLst>
      <p:ext uri="{BB962C8B-B14F-4D97-AF65-F5344CB8AC3E}">
        <p14:creationId xmlns:p14="http://schemas.microsoft.com/office/powerpoint/2010/main" val="327650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up)">
                                      <p:cBhvr>
                                        <p:cTn id="23" dur="500"/>
                                        <p:tgtEl>
                                          <p:spTgt spid="7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500" fill="hold"/>
                                        <p:tgtEl>
                                          <p:spTgt spid="94"/>
                                        </p:tgtEl>
                                        <p:attrNameLst>
                                          <p:attrName>ppt_w</p:attrName>
                                        </p:attrNameLst>
                                      </p:cBhvr>
                                      <p:tavLst>
                                        <p:tav tm="0">
                                          <p:val>
                                            <p:fltVal val="0"/>
                                          </p:val>
                                        </p:tav>
                                        <p:tav tm="100000">
                                          <p:val>
                                            <p:strVal val="#ppt_w"/>
                                          </p:val>
                                        </p:tav>
                                      </p:tavLst>
                                    </p:anim>
                                    <p:anim calcmode="lin" valueType="num">
                                      <p:cBhvr>
                                        <p:cTn id="28" dur="500" fill="hold"/>
                                        <p:tgtEl>
                                          <p:spTgt spid="94"/>
                                        </p:tgtEl>
                                        <p:attrNameLst>
                                          <p:attrName>ppt_h</p:attrName>
                                        </p:attrNameLst>
                                      </p:cBhvr>
                                      <p:tavLst>
                                        <p:tav tm="0">
                                          <p:val>
                                            <p:fltVal val="0"/>
                                          </p:val>
                                        </p:tav>
                                        <p:tav tm="100000">
                                          <p:val>
                                            <p:strVal val="#ppt_h"/>
                                          </p:val>
                                        </p:tav>
                                      </p:tavLst>
                                    </p:anim>
                                    <p:animEffect transition="in" filter="fade">
                                      <p:cBhvr>
                                        <p:cTn id="29" dur="500"/>
                                        <p:tgtEl>
                                          <p:spTgt spid="94"/>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wipe(up)">
                                      <p:cBhvr>
                                        <p:cTn id="33" dur="500"/>
                                        <p:tgtEl>
                                          <p:spTgt spid="9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500"/>
                                        <p:tgtEl>
                                          <p:spTgt spid="103"/>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1000"/>
                                        <p:tgtEl>
                                          <p:spTgt spid="91"/>
                                        </p:tgtEl>
                                      </p:cBhvr>
                                    </p:animEffect>
                                    <p:anim calcmode="lin" valueType="num">
                                      <p:cBhvr>
                                        <p:cTn id="49" dur="1000" fill="hold"/>
                                        <p:tgtEl>
                                          <p:spTgt spid="91"/>
                                        </p:tgtEl>
                                        <p:attrNameLst>
                                          <p:attrName>ppt_x</p:attrName>
                                        </p:attrNameLst>
                                      </p:cBhvr>
                                      <p:tavLst>
                                        <p:tav tm="0">
                                          <p:val>
                                            <p:strVal val="#ppt_x"/>
                                          </p:val>
                                        </p:tav>
                                        <p:tav tm="100000">
                                          <p:val>
                                            <p:strVal val="#ppt_x"/>
                                          </p:val>
                                        </p:tav>
                                      </p:tavLst>
                                    </p:anim>
                                    <p:anim calcmode="lin" valueType="num">
                                      <p:cBhvr>
                                        <p:cTn id="50" dur="1000" fill="hold"/>
                                        <p:tgtEl>
                                          <p:spTgt spid="91"/>
                                        </p:tgtEl>
                                        <p:attrNameLst>
                                          <p:attrName>ppt_y</p:attrName>
                                        </p:attrNameLst>
                                      </p:cBhvr>
                                      <p:tavLst>
                                        <p:tav tm="0">
                                          <p:val>
                                            <p:strVal val="#ppt_y+.1"/>
                                          </p:val>
                                        </p:tav>
                                        <p:tav tm="100000">
                                          <p:val>
                                            <p:strVal val="#ppt_y"/>
                                          </p:val>
                                        </p:tav>
                                      </p:tavLst>
                                    </p:anim>
                                  </p:childTnLst>
                                </p:cTn>
                              </p:par>
                              <p:par>
                                <p:cTn id="51" presetID="22" presetClass="entr" presetSubtype="1"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up)">
                                      <p:cBhvr>
                                        <p:cTn id="53" dur="500"/>
                                        <p:tgtEl>
                                          <p:spTgt spid="65"/>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95"/>
                                        </p:tgtEl>
                                        <p:attrNameLst>
                                          <p:attrName>style.visibility</p:attrName>
                                        </p:attrNameLst>
                                      </p:cBhvr>
                                      <p:to>
                                        <p:strVal val="visible"/>
                                      </p:to>
                                    </p:set>
                                    <p:anim calcmode="lin" valueType="num">
                                      <p:cBhvr>
                                        <p:cTn id="57" dur="500" fill="hold"/>
                                        <p:tgtEl>
                                          <p:spTgt spid="95"/>
                                        </p:tgtEl>
                                        <p:attrNameLst>
                                          <p:attrName>ppt_w</p:attrName>
                                        </p:attrNameLst>
                                      </p:cBhvr>
                                      <p:tavLst>
                                        <p:tav tm="0">
                                          <p:val>
                                            <p:fltVal val="0"/>
                                          </p:val>
                                        </p:tav>
                                        <p:tav tm="100000">
                                          <p:val>
                                            <p:strVal val="#ppt_w"/>
                                          </p:val>
                                        </p:tav>
                                      </p:tavLst>
                                    </p:anim>
                                    <p:anim calcmode="lin" valueType="num">
                                      <p:cBhvr>
                                        <p:cTn id="58" dur="500" fill="hold"/>
                                        <p:tgtEl>
                                          <p:spTgt spid="95"/>
                                        </p:tgtEl>
                                        <p:attrNameLst>
                                          <p:attrName>ppt_h</p:attrName>
                                        </p:attrNameLst>
                                      </p:cBhvr>
                                      <p:tavLst>
                                        <p:tav tm="0">
                                          <p:val>
                                            <p:fltVal val="0"/>
                                          </p:val>
                                        </p:tav>
                                        <p:tav tm="100000">
                                          <p:val>
                                            <p:strVal val="#ppt_h"/>
                                          </p:val>
                                        </p:tav>
                                      </p:tavLst>
                                    </p:anim>
                                    <p:animEffect transition="in" filter="fade">
                                      <p:cBhvr>
                                        <p:cTn id="59" dur="500"/>
                                        <p:tgtEl>
                                          <p:spTgt spid="95"/>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wipe(up)">
                                      <p:cBhvr>
                                        <p:cTn id="63" dur="500"/>
                                        <p:tgtEl>
                                          <p:spTgt spid="99"/>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fade">
                                      <p:cBhvr>
                                        <p:cTn id="78" dur="1000"/>
                                        <p:tgtEl>
                                          <p:spTgt spid="92"/>
                                        </p:tgtEl>
                                      </p:cBhvr>
                                    </p:animEffect>
                                    <p:anim calcmode="lin" valueType="num">
                                      <p:cBhvr>
                                        <p:cTn id="79" dur="1000" fill="hold"/>
                                        <p:tgtEl>
                                          <p:spTgt spid="92"/>
                                        </p:tgtEl>
                                        <p:attrNameLst>
                                          <p:attrName>ppt_x</p:attrName>
                                        </p:attrNameLst>
                                      </p:cBhvr>
                                      <p:tavLst>
                                        <p:tav tm="0">
                                          <p:val>
                                            <p:strVal val="#ppt_x"/>
                                          </p:val>
                                        </p:tav>
                                        <p:tav tm="100000">
                                          <p:val>
                                            <p:strVal val="#ppt_x"/>
                                          </p:val>
                                        </p:tav>
                                      </p:tavLst>
                                    </p:anim>
                                    <p:anim calcmode="lin" valueType="num">
                                      <p:cBhvr>
                                        <p:cTn id="80" dur="1000" fill="hold"/>
                                        <p:tgtEl>
                                          <p:spTgt spid="92"/>
                                        </p:tgtEl>
                                        <p:attrNameLst>
                                          <p:attrName>ppt_y</p:attrName>
                                        </p:attrNameLst>
                                      </p:cBhvr>
                                      <p:tavLst>
                                        <p:tav tm="0">
                                          <p:val>
                                            <p:strVal val="#ppt_y+.1"/>
                                          </p:val>
                                        </p:tav>
                                        <p:tav tm="100000">
                                          <p:val>
                                            <p:strVal val="#ppt_y"/>
                                          </p:val>
                                        </p:tav>
                                      </p:tavLst>
                                    </p:anim>
                                  </p:childTnLst>
                                </p:cTn>
                              </p:par>
                              <p:par>
                                <p:cTn id="81" presetID="22" presetClass="entr" presetSubtype="1" fill="hold" nodeType="with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ipe(up)">
                                      <p:cBhvr>
                                        <p:cTn id="83" dur="500"/>
                                        <p:tgtEl>
                                          <p:spTgt spid="83"/>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p:cTn id="87" dur="500" fill="hold"/>
                                        <p:tgtEl>
                                          <p:spTgt spid="96"/>
                                        </p:tgtEl>
                                        <p:attrNameLst>
                                          <p:attrName>ppt_w</p:attrName>
                                        </p:attrNameLst>
                                      </p:cBhvr>
                                      <p:tavLst>
                                        <p:tav tm="0">
                                          <p:val>
                                            <p:fltVal val="0"/>
                                          </p:val>
                                        </p:tav>
                                        <p:tav tm="100000">
                                          <p:val>
                                            <p:strVal val="#ppt_w"/>
                                          </p:val>
                                        </p:tav>
                                      </p:tavLst>
                                    </p:anim>
                                    <p:anim calcmode="lin" valueType="num">
                                      <p:cBhvr>
                                        <p:cTn id="88" dur="500" fill="hold"/>
                                        <p:tgtEl>
                                          <p:spTgt spid="96"/>
                                        </p:tgtEl>
                                        <p:attrNameLst>
                                          <p:attrName>ppt_h</p:attrName>
                                        </p:attrNameLst>
                                      </p:cBhvr>
                                      <p:tavLst>
                                        <p:tav tm="0">
                                          <p:val>
                                            <p:fltVal val="0"/>
                                          </p:val>
                                        </p:tav>
                                        <p:tav tm="100000">
                                          <p:val>
                                            <p:strVal val="#ppt_h"/>
                                          </p:val>
                                        </p:tav>
                                      </p:tavLst>
                                    </p:anim>
                                    <p:animEffect transition="in" filter="fade">
                                      <p:cBhvr>
                                        <p:cTn id="89" dur="500"/>
                                        <p:tgtEl>
                                          <p:spTgt spid="96"/>
                                        </p:tgtEl>
                                      </p:cBhvr>
                                    </p:animEffect>
                                  </p:childTnLst>
                                </p:cTn>
                              </p:par>
                            </p:childTnLst>
                          </p:cTn>
                        </p:par>
                        <p:par>
                          <p:cTn id="90" fill="hold">
                            <p:stCondLst>
                              <p:cond delay="8500"/>
                            </p:stCondLst>
                            <p:childTnLst>
                              <p:par>
                                <p:cTn id="91" presetID="22" presetClass="entr" presetSubtype="1" fill="hold" grpId="0" nodeType="afterEffect">
                                  <p:stCondLst>
                                    <p:cond delay="0"/>
                                  </p:stCondLst>
                                  <p:childTnLst>
                                    <p:set>
                                      <p:cBhvr>
                                        <p:cTn id="92" dur="1" fill="hold">
                                          <p:stCondLst>
                                            <p:cond delay="0"/>
                                          </p:stCondLst>
                                        </p:cTn>
                                        <p:tgtEl>
                                          <p:spTgt spid="100"/>
                                        </p:tgtEl>
                                        <p:attrNameLst>
                                          <p:attrName>style.visibility</p:attrName>
                                        </p:attrNameLst>
                                      </p:cBhvr>
                                      <p:to>
                                        <p:strVal val="visible"/>
                                      </p:to>
                                    </p:set>
                                    <p:animEffect transition="in" filter="wipe(up)">
                                      <p:cBhvr>
                                        <p:cTn id="93" dur="500"/>
                                        <p:tgtEl>
                                          <p:spTgt spid="100"/>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par>
                          <p:cTn id="98" fill="hold">
                            <p:stCondLst>
                              <p:cond delay="9500"/>
                            </p:stCondLst>
                            <p:childTnLst>
                              <p:par>
                                <p:cTn id="99" presetID="10" presetClass="entr" presetSubtype="0"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500"/>
                                        <p:tgtEl>
                                          <p:spTgt spid="42"/>
                                        </p:tgtEl>
                                      </p:cBhvr>
                                    </p:animEffect>
                                  </p:childTnLst>
                                </p:cTn>
                              </p:par>
                            </p:childTnLst>
                          </p:cTn>
                        </p:par>
                        <p:par>
                          <p:cTn id="102" fill="hold">
                            <p:stCondLst>
                              <p:cond delay="10000"/>
                            </p:stCondLst>
                            <p:childTnLst>
                              <p:par>
                                <p:cTn id="103" presetID="10" presetClass="entr" presetSubtype="0" fill="hold" grpId="0" nodeType="after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fade">
                                      <p:cBhvr>
                                        <p:cTn id="105" dur="500"/>
                                        <p:tgtEl>
                                          <p:spTgt spid="105"/>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93"/>
                                        </p:tgtEl>
                                        <p:attrNameLst>
                                          <p:attrName>style.visibility</p:attrName>
                                        </p:attrNameLst>
                                      </p:cBhvr>
                                      <p:to>
                                        <p:strVal val="visible"/>
                                      </p:to>
                                    </p:set>
                                    <p:animEffect transition="in" filter="fade">
                                      <p:cBhvr>
                                        <p:cTn id="108" dur="1000"/>
                                        <p:tgtEl>
                                          <p:spTgt spid="93"/>
                                        </p:tgtEl>
                                      </p:cBhvr>
                                    </p:animEffect>
                                    <p:anim calcmode="lin" valueType="num">
                                      <p:cBhvr>
                                        <p:cTn id="109" dur="1000" fill="hold"/>
                                        <p:tgtEl>
                                          <p:spTgt spid="93"/>
                                        </p:tgtEl>
                                        <p:attrNameLst>
                                          <p:attrName>ppt_x</p:attrName>
                                        </p:attrNameLst>
                                      </p:cBhvr>
                                      <p:tavLst>
                                        <p:tav tm="0">
                                          <p:val>
                                            <p:strVal val="#ppt_x"/>
                                          </p:val>
                                        </p:tav>
                                        <p:tav tm="100000">
                                          <p:val>
                                            <p:strVal val="#ppt_x"/>
                                          </p:val>
                                        </p:tav>
                                      </p:tavLst>
                                    </p:anim>
                                    <p:anim calcmode="lin" valueType="num">
                                      <p:cBhvr>
                                        <p:cTn id="110" dur="1000" fill="hold"/>
                                        <p:tgtEl>
                                          <p:spTgt spid="93"/>
                                        </p:tgtEl>
                                        <p:attrNameLst>
                                          <p:attrName>ppt_y</p:attrName>
                                        </p:attrNameLst>
                                      </p:cBhvr>
                                      <p:tavLst>
                                        <p:tav tm="0">
                                          <p:val>
                                            <p:strVal val="#ppt_y+.1"/>
                                          </p:val>
                                        </p:tav>
                                        <p:tav tm="100000">
                                          <p:val>
                                            <p:strVal val="#ppt_y"/>
                                          </p:val>
                                        </p:tav>
                                      </p:tavLst>
                                    </p:anim>
                                  </p:childTnLst>
                                </p:cTn>
                              </p:par>
                              <p:par>
                                <p:cTn id="111" presetID="22" presetClass="entr" presetSubtype="1" fill="hold" nodeType="withEffect">
                                  <p:stCondLst>
                                    <p:cond delay="0"/>
                                  </p:stCondLst>
                                  <p:childTnLst>
                                    <p:set>
                                      <p:cBhvr>
                                        <p:cTn id="112" dur="1" fill="hold">
                                          <p:stCondLst>
                                            <p:cond delay="0"/>
                                          </p:stCondLst>
                                        </p:cTn>
                                        <p:tgtEl>
                                          <p:spTgt spid="71"/>
                                        </p:tgtEl>
                                        <p:attrNameLst>
                                          <p:attrName>style.visibility</p:attrName>
                                        </p:attrNameLst>
                                      </p:cBhvr>
                                      <p:to>
                                        <p:strVal val="visible"/>
                                      </p:to>
                                    </p:set>
                                    <p:animEffect transition="in" filter="wipe(up)">
                                      <p:cBhvr>
                                        <p:cTn id="113" dur="500"/>
                                        <p:tgtEl>
                                          <p:spTgt spid="71"/>
                                        </p:tgtEl>
                                      </p:cBhvr>
                                    </p:animEffect>
                                  </p:childTnLst>
                                </p:cTn>
                              </p:par>
                            </p:childTnLst>
                          </p:cTn>
                        </p:par>
                        <p:par>
                          <p:cTn id="114" fill="hold">
                            <p:stCondLst>
                              <p:cond delay="11000"/>
                            </p:stCondLst>
                            <p:childTnLst>
                              <p:par>
                                <p:cTn id="115" presetID="53" presetClass="entr" presetSubtype="16"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 calcmode="lin" valueType="num">
                                      <p:cBhvr>
                                        <p:cTn id="117" dur="500" fill="hold"/>
                                        <p:tgtEl>
                                          <p:spTgt spid="97"/>
                                        </p:tgtEl>
                                        <p:attrNameLst>
                                          <p:attrName>ppt_w</p:attrName>
                                        </p:attrNameLst>
                                      </p:cBhvr>
                                      <p:tavLst>
                                        <p:tav tm="0">
                                          <p:val>
                                            <p:fltVal val="0"/>
                                          </p:val>
                                        </p:tav>
                                        <p:tav tm="100000">
                                          <p:val>
                                            <p:strVal val="#ppt_w"/>
                                          </p:val>
                                        </p:tav>
                                      </p:tavLst>
                                    </p:anim>
                                    <p:anim calcmode="lin" valueType="num">
                                      <p:cBhvr>
                                        <p:cTn id="118" dur="500" fill="hold"/>
                                        <p:tgtEl>
                                          <p:spTgt spid="97"/>
                                        </p:tgtEl>
                                        <p:attrNameLst>
                                          <p:attrName>ppt_h</p:attrName>
                                        </p:attrNameLst>
                                      </p:cBhvr>
                                      <p:tavLst>
                                        <p:tav tm="0">
                                          <p:val>
                                            <p:fltVal val="0"/>
                                          </p:val>
                                        </p:tav>
                                        <p:tav tm="100000">
                                          <p:val>
                                            <p:strVal val="#ppt_h"/>
                                          </p:val>
                                        </p:tav>
                                      </p:tavLst>
                                    </p:anim>
                                    <p:animEffect transition="in" filter="fade">
                                      <p:cBhvr>
                                        <p:cTn id="119" dur="500"/>
                                        <p:tgtEl>
                                          <p:spTgt spid="97"/>
                                        </p:tgtEl>
                                      </p:cBhvr>
                                    </p:animEffect>
                                  </p:childTnLst>
                                </p:cTn>
                              </p:par>
                            </p:childTnLst>
                          </p:cTn>
                        </p:par>
                        <p:par>
                          <p:cTn id="120" fill="hold">
                            <p:stCondLst>
                              <p:cond delay="11500"/>
                            </p:stCondLst>
                            <p:childTnLst>
                              <p:par>
                                <p:cTn id="121" presetID="22" presetClass="entr" presetSubtype="1" fill="hold" grpId="0" nodeType="afterEffect">
                                  <p:stCondLst>
                                    <p:cond delay="0"/>
                                  </p:stCondLst>
                                  <p:childTnLst>
                                    <p:set>
                                      <p:cBhvr>
                                        <p:cTn id="122" dur="1" fill="hold">
                                          <p:stCondLst>
                                            <p:cond delay="0"/>
                                          </p:stCondLst>
                                        </p:cTn>
                                        <p:tgtEl>
                                          <p:spTgt spid="101"/>
                                        </p:tgtEl>
                                        <p:attrNameLst>
                                          <p:attrName>style.visibility</p:attrName>
                                        </p:attrNameLst>
                                      </p:cBhvr>
                                      <p:to>
                                        <p:strVal val="visible"/>
                                      </p:to>
                                    </p:set>
                                    <p:animEffect transition="in" filter="wipe(up)">
                                      <p:cBhvr>
                                        <p:cTn id="12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 grpId="0">
        <p:tmplLst>
          <p:tmpl>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91" grpId="0">
        <p:tmplLst>
          <p:tmpl>
            <p:tnLst>
              <p:par>
                <p:cTn presetID="42"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1000"/>
                        <p:tgtEl>
                          <p:spTgt spid="91"/>
                        </p:tgtEl>
                      </p:cBhvr>
                    </p:animEffect>
                    <p:anim calcmode="lin" valueType="num">
                      <p:cBhvr>
                        <p:cTn dur="1000" fill="hold"/>
                        <p:tgtEl>
                          <p:spTgt spid="91"/>
                        </p:tgtEl>
                        <p:attrNameLst>
                          <p:attrName>ppt_x</p:attrName>
                        </p:attrNameLst>
                      </p:cBhvr>
                      <p:tavLst>
                        <p:tav tm="0">
                          <p:val>
                            <p:strVal val="#ppt_x"/>
                          </p:val>
                        </p:tav>
                        <p:tav tm="100000">
                          <p:val>
                            <p:strVal val="#ppt_x"/>
                          </p:val>
                        </p:tav>
                      </p:tavLst>
                    </p:anim>
                    <p:anim calcmode="lin" valueType="num">
                      <p:cBhvr>
                        <p:cTn dur="1000" fill="hold"/>
                        <p:tgtEl>
                          <p:spTgt spid="91"/>
                        </p:tgtEl>
                        <p:attrNameLst>
                          <p:attrName>ppt_y</p:attrName>
                        </p:attrNameLst>
                      </p:cBhvr>
                      <p:tavLst>
                        <p:tav tm="0">
                          <p:val>
                            <p:strVal val="#ppt_y+.1"/>
                          </p:val>
                        </p:tav>
                        <p:tav tm="100000">
                          <p:val>
                            <p:strVal val="#ppt_y"/>
                          </p:val>
                        </p:tav>
                      </p:tavLst>
                    </p:anim>
                  </p:childTnLst>
                </p:cTn>
              </p:par>
            </p:tnLst>
          </p:tmpl>
        </p:tmplLst>
      </p:bldP>
      <p:bldP spid="92" grpId="0">
        <p:tmplLst>
          <p:tmpl>
            <p:tnLst>
              <p:par>
                <p:cTn presetID="42" presetClass="entr" presetSubtype="0"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1000"/>
                        <p:tgtEl>
                          <p:spTgt spid="92"/>
                        </p:tgtEl>
                      </p:cBhvr>
                    </p:animEffect>
                    <p:anim calcmode="lin" valueType="num">
                      <p:cBhvr>
                        <p:cTn dur="1000" fill="hold"/>
                        <p:tgtEl>
                          <p:spTgt spid="92"/>
                        </p:tgtEl>
                        <p:attrNameLst>
                          <p:attrName>ppt_x</p:attrName>
                        </p:attrNameLst>
                      </p:cBhvr>
                      <p:tavLst>
                        <p:tav tm="0">
                          <p:val>
                            <p:strVal val="#ppt_x"/>
                          </p:val>
                        </p:tav>
                        <p:tav tm="100000">
                          <p:val>
                            <p:strVal val="#ppt_x"/>
                          </p:val>
                        </p:tav>
                      </p:tavLst>
                    </p:anim>
                    <p:anim calcmode="lin" valueType="num">
                      <p:cBhvr>
                        <p:cTn dur="1000" fill="hold"/>
                        <p:tgtEl>
                          <p:spTgt spid="92"/>
                        </p:tgtEl>
                        <p:attrNameLst>
                          <p:attrName>ppt_y</p:attrName>
                        </p:attrNameLst>
                      </p:cBhvr>
                      <p:tavLst>
                        <p:tav tm="0">
                          <p:val>
                            <p:strVal val="#ppt_y+.1"/>
                          </p:val>
                        </p:tav>
                        <p:tav tm="100000">
                          <p:val>
                            <p:strVal val="#ppt_y"/>
                          </p:val>
                        </p:tav>
                      </p:tavLst>
                    </p:anim>
                  </p:childTnLst>
                </p:cTn>
              </p:par>
            </p:tnLst>
          </p:tmpl>
        </p:tmplLst>
      </p:bldP>
      <p:bldP spid="93" grpId="0">
        <p:tmplLst>
          <p:tmpl>
            <p:tnLst>
              <p:par>
                <p:cTn presetID="42" presetClass="entr" presetSubtype="0" fill="hold" nodeType="with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1000"/>
                        <p:tgtEl>
                          <p:spTgt spid="93"/>
                        </p:tgtEl>
                      </p:cBhvr>
                    </p:animEffect>
                    <p:anim calcmode="lin" valueType="num">
                      <p:cBhvr>
                        <p:cTn dur="1000" fill="hold"/>
                        <p:tgtEl>
                          <p:spTgt spid="93"/>
                        </p:tgtEl>
                        <p:attrNameLst>
                          <p:attrName>ppt_x</p:attrName>
                        </p:attrNameLst>
                      </p:cBhvr>
                      <p:tavLst>
                        <p:tav tm="0">
                          <p:val>
                            <p:strVal val="#ppt_x"/>
                          </p:val>
                        </p:tav>
                        <p:tav tm="100000">
                          <p:val>
                            <p:strVal val="#ppt_x"/>
                          </p:val>
                        </p:tav>
                      </p:tavLst>
                    </p:anim>
                    <p:anim calcmode="lin" valueType="num">
                      <p:cBhvr>
                        <p:cTn dur="1000" fill="hold"/>
                        <p:tgtEl>
                          <p:spTgt spid="93"/>
                        </p:tgtEl>
                        <p:attrNameLst>
                          <p:attrName>ppt_y</p:attrName>
                        </p:attrNameLst>
                      </p:cBhvr>
                      <p:tavLst>
                        <p:tav tm="0">
                          <p:val>
                            <p:strVal val="#ppt_y+.1"/>
                          </p:val>
                        </p:tav>
                        <p:tav tm="100000">
                          <p:val>
                            <p:strVal val="#ppt_y"/>
                          </p:val>
                        </p:tav>
                      </p:tavLst>
                    </p:anim>
                  </p:childTnLst>
                </p:cTn>
              </p:par>
            </p:tnLst>
          </p:tmpl>
        </p:tmplLst>
      </p:bldP>
      <p:bldP spid="94" grpId="0">
        <p:tmplLst>
          <p:tmpl>
            <p:tnLst>
              <p:par>
                <p:cTn presetID="53" presetClass="entr" presetSubtype="16"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p:cTn dur="500" fill="hold"/>
                        <p:tgtEl>
                          <p:spTgt spid="94"/>
                        </p:tgtEl>
                        <p:attrNameLst>
                          <p:attrName>ppt_w</p:attrName>
                        </p:attrNameLst>
                      </p:cBhvr>
                      <p:tavLst>
                        <p:tav tm="0">
                          <p:val>
                            <p:fltVal val="0"/>
                          </p:val>
                        </p:tav>
                        <p:tav tm="100000">
                          <p:val>
                            <p:strVal val="#ppt_w"/>
                          </p:val>
                        </p:tav>
                      </p:tavLst>
                    </p:anim>
                    <p:anim calcmode="lin" valueType="num">
                      <p:cBhvr>
                        <p:cTn dur="500" fill="hold"/>
                        <p:tgtEl>
                          <p:spTgt spid="94"/>
                        </p:tgtEl>
                        <p:attrNameLst>
                          <p:attrName>ppt_h</p:attrName>
                        </p:attrNameLst>
                      </p:cBhvr>
                      <p:tavLst>
                        <p:tav tm="0">
                          <p:val>
                            <p:fltVal val="0"/>
                          </p:val>
                        </p:tav>
                        <p:tav tm="100000">
                          <p:val>
                            <p:strVal val="#ppt_h"/>
                          </p:val>
                        </p:tav>
                      </p:tavLst>
                    </p:anim>
                    <p:animEffect transition="in" filter="fade">
                      <p:cBhvr>
                        <p:cTn dur="500"/>
                        <p:tgtEl>
                          <p:spTgt spid="94"/>
                        </p:tgtEl>
                      </p:cBhvr>
                    </p:animEffect>
                  </p:childTnLst>
                </p:cTn>
              </p:par>
            </p:tnLst>
          </p:tmpl>
        </p:tmplLst>
      </p:bldP>
      <p:bldP spid="95" grpId="0">
        <p:tmplLst>
          <p:tmpl>
            <p:tnLst>
              <p:par>
                <p:cTn presetID="53" presetClass="entr" presetSubtype="16"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p:cTn dur="500" fill="hold"/>
                        <p:tgtEl>
                          <p:spTgt spid="95"/>
                        </p:tgtEl>
                        <p:attrNameLst>
                          <p:attrName>ppt_w</p:attrName>
                        </p:attrNameLst>
                      </p:cBhvr>
                      <p:tavLst>
                        <p:tav tm="0">
                          <p:val>
                            <p:fltVal val="0"/>
                          </p:val>
                        </p:tav>
                        <p:tav tm="100000">
                          <p:val>
                            <p:strVal val="#ppt_w"/>
                          </p:val>
                        </p:tav>
                      </p:tavLst>
                    </p:anim>
                    <p:anim calcmode="lin" valueType="num">
                      <p:cBhvr>
                        <p:cTn dur="500" fill="hold"/>
                        <p:tgtEl>
                          <p:spTgt spid="95"/>
                        </p:tgtEl>
                        <p:attrNameLst>
                          <p:attrName>ppt_h</p:attrName>
                        </p:attrNameLst>
                      </p:cBhvr>
                      <p:tavLst>
                        <p:tav tm="0">
                          <p:val>
                            <p:fltVal val="0"/>
                          </p:val>
                        </p:tav>
                        <p:tav tm="100000">
                          <p:val>
                            <p:strVal val="#ppt_h"/>
                          </p:val>
                        </p:tav>
                      </p:tavLst>
                    </p:anim>
                    <p:animEffect transition="in" filter="fade">
                      <p:cBhvr>
                        <p:cTn dur="500"/>
                        <p:tgtEl>
                          <p:spTgt spid="95"/>
                        </p:tgtEl>
                      </p:cBhvr>
                    </p:animEffect>
                  </p:childTnLst>
                </p:cTn>
              </p:par>
            </p:tnLst>
          </p:tmpl>
        </p:tmplLst>
      </p:bldP>
      <p:bldP spid="96" grpId="0">
        <p:tmplLst>
          <p:tmpl>
            <p:tnLst>
              <p:par>
                <p:cTn presetID="53" presetClass="entr" presetSubtype="16"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p:cTn dur="500" fill="hold"/>
                        <p:tgtEl>
                          <p:spTgt spid="96"/>
                        </p:tgtEl>
                        <p:attrNameLst>
                          <p:attrName>ppt_w</p:attrName>
                        </p:attrNameLst>
                      </p:cBhvr>
                      <p:tavLst>
                        <p:tav tm="0">
                          <p:val>
                            <p:fltVal val="0"/>
                          </p:val>
                        </p:tav>
                        <p:tav tm="100000">
                          <p:val>
                            <p:strVal val="#ppt_w"/>
                          </p:val>
                        </p:tav>
                      </p:tavLst>
                    </p:anim>
                    <p:anim calcmode="lin" valueType="num">
                      <p:cBhvr>
                        <p:cTn dur="500" fill="hold"/>
                        <p:tgtEl>
                          <p:spTgt spid="96"/>
                        </p:tgtEl>
                        <p:attrNameLst>
                          <p:attrName>ppt_h</p:attrName>
                        </p:attrNameLst>
                      </p:cBhvr>
                      <p:tavLst>
                        <p:tav tm="0">
                          <p:val>
                            <p:fltVal val="0"/>
                          </p:val>
                        </p:tav>
                        <p:tav tm="100000">
                          <p:val>
                            <p:strVal val="#ppt_h"/>
                          </p:val>
                        </p:tav>
                      </p:tavLst>
                    </p:anim>
                    <p:animEffect transition="in" filter="fade">
                      <p:cBhvr>
                        <p:cTn dur="500"/>
                        <p:tgtEl>
                          <p:spTgt spid="96"/>
                        </p:tgtEl>
                      </p:cBhvr>
                    </p:animEffect>
                  </p:childTnLst>
                </p:cTn>
              </p:par>
            </p:tnLst>
          </p:tmpl>
        </p:tmplLst>
      </p:bldP>
      <p:bldP spid="97" grpId="0">
        <p:tmplLst>
          <p:tmpl>
            <p:tnLst>
              <p:par>
                <p:cTn presetID="53" presetClass="entr" presetSubtype="16" fill="hold" nodeType="afterEffect">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p:cTn dur="500" fill="hold"/>
                        <p:tgtEl>
                          <p:spTgt spid="97"/>
                        </p:tgtEl>
                        <p:attrNameLst>
                          <p:attrName>ppt_w</p:attrName>
                        </p:attrNameLst>
                      </p:cBhvr>
                      <p:tavLst>
                        <p:tav tm="0">
                          <p:val>
                            <p:fltVal val="0"/>
                          </p:val>
                        </p:tav>
                        <p:tav tm="100000">
                          <p:val>
                            <p:strVal val="#ppt_w"/>
                          </p:val>
                        </p:tav>
                      </p:tavLst>
                    </p:anim>
                    <p:anim calcmode="lin" valueType="num">
                      <p:cBhvr>
                        <p:cTn dur="500" fill="hold"/>
                        <p:tgtEl>
                          <p:spTgt spid="97"/>
                        </p:tgtEl>
                        <p:attrNameLst>
                          <p:attrName>ppt_h</p:attrName>
                        </p:attrNameLst>
                      </p:cBhvr>
                      <p:tavLst>
                        <p:tav tm="0">
                          <p:val>
                            <p:fltVal val="0"/>
                          </p:val>
                        </p:tav>
                        <p:tav tm="100000">
                          <p:val>
                            <p:strVal val="#ppt_h"/>
                          </p:val>
                        </p:tav>
                      </p:tavLst>
                    </p:anim>
                    <p:animEffect transition="in" filter="fade">
                      <p:cBhvr>
                        <p:cTn dur="500"/>
                        <p:tgtEl>
                          <p:spTgt spid="97"/>
                        </p:tgtEl>
                      </p:cBhvr>
                    </p:animEffect>
                  </p:childTnLst>
                </p:cTn>
              </p:par>
            </p:tnLst>
          </p:tmpl>
        </p:tmplLst>
      </p:bldP>
      <p:bldP spid="98" grpId="0">
        <p:tmplLst>
          <p:tmpl>
            <p:tnLst>
              <p:par>
                <p:cTn presetID="22" presetClass="entr" presetSubtype="1"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up)">
                      <p:cBhvr>
                        <p:cTn dur="500"/>
                        <p:tgtEl>
                          <p:spTgt spid="98"/>
                        </p:tgtEl>
                      </p:cBhvr>
                    </p:animEffect>
                  </p:childTnLst>
                </p:cTn>
              </p:par>
            </p:tnLst>
          </p:tmpl>
        </p:tmplLst>
      </p:bldP>
      <p:bldP spid="99" grpId="0">
        <p:tmplLst>
          <p:tmpl>
            <p:tnLst>
              <p:par>
                <p:cTn presetID="22" presetClass="entr" presetSubtype="1"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up)">
                      <p:cBhvr>
                        <p:cTn dur="500"/>
                        <p:tgtEl>
                          <p:spTgt spid="99"/>
                        </p:tgtEl>
                      </p:cBhvr>
                    </p:animEffect>
                  </p:childTnLst>
                </p:cTn>
              </p:par>
            </p:tnLst>
          </p:tmpl>
        </p:tmplLst>
      </p:bldP>
      <p:bldP spid="100" grpId="0">
        <p:tmplLst>
          <p:tmpl>
            <p:tnLst>
              <p:par>
                <p:cTn presetID="22" presetClass="entr" presetSubtype="1"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up)">
                      <p:cBhvr>
                        <p:cTn dur="500"/>
                        <p:tgtEl>
                          <p:spTgt spid="100"/>
                        </p:tgtEl>
                      </p:cBhvr>
                    </p:animEffect>
                  </p:childTnLst>
                </p:cTn>
              </p:par>
            </p:tnLst>
          </p:tmpl>
        </p:tmplLst>
      </p:bldP>
      <p:bldP spid="101" grpId="0">
        <p:tmplLst>
          <p:tmpl>
            <p:tnLst>
              <p:par>
                <p:cTn presetID="22" presetClass="entr" presetSubtype="1" fill="hold" nodeType="after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wipe(up)">
                      <p:cBhvr>
                        <p:cTn dur="500"/>
                        <p:tgtEl>
                          <p:spTgt spid="101"/>
                        </p:tgtEl>
                      </p:cBhvr>
                    </p:animEffect>
                  </p:childTnLst>
                </p:cTn>
              </p:par>
            </p:tnLst>
          </p:tmpl>
        </p:tmplLst>
      </p:bldP>
      <p:bldP spid="102" grpId="0"/>
      <p:bldP spid="103" grpId="0"/>
      <p:bldP spid="104" grpId="0"/>
      <p:bldP spid="10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étape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639992EA-C872-4939-A302-30B6246BEBFB}" type="datetime1">
              <a:rPr lang="fr-FR" smtClean="0"/>
              <a:t>23/02/2026</a:t>
            </a:fld>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sp>
        <p:nvSpPr>
          <p:cNvPr id="195" name="Espace réservé du pied de page 3">
            <a:extLst>
              <a:ext uri="{FF2B5EF4-FFF2-40B4-BE49-F238E27FC236}">
                <a16:creationId xmlns:a16="http://schemas.microsoft.com/office/drawing/2014/main" id="{9903962B-B920-8F4F-9F38-F01260877E8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1" name="Color shape 04">
            <a:extLst>
              <a:ext uri="{FF2B5EF4-FFF2-40B4-BE49-F238E27FC236}">
                <a16:creationId xmlns:a16="http://schemas.microsoft.com/office/drawing/2014/main" id="{5DC47072-C64A-9843-9249-3D748CDA394A}"/>
              </a:ext>
            </a:extLst>
          </p:cNvPr>
          <p:cNvSpPr/>
          <p:nvPr userDrawn="1"/>
        </p:nvSpPr>
        <p:spPr>
          <a:xfrm>
            <a:off x="9854042" y="2476833"/>
            <a:ext cx="2006797" cy="1602359"/>
          </a:xfrm>
          <a:custGeom>
            <a:avLst/>
            <a:gdLst/>
            <a:ahLst/>
            <a:cxnLst/>
            <a:rect l="0" t="0" r="0" b="0"/>
            <a:pathLst>
              <a:path w="4013593" h="3204718">
                <a:moveTo>
                  <a:pt x="2411234" y="0"/>
                </a:moveTo>
                <a:cubicBezTo>
                  <a:pt x="1950859" y="0"/>
                  <a:pt x="1535925" y="194208"/>
                  <a:pt x="1243672" y="505066"/>
                </a:cubicBezTo>
                <a:cubicBezTo>
                  <a:pt x="995476" y="756399"/>
                  <a:pt x="598678" y="1149845"/>
                  <a:pt x="0" y="1183182"/>
                </a:cubicBezTo>
                <a:lnTo>
                  <a:pt x="0" y="2021522"/>
                </a:lnTo>
                <a:cubicBezTo>
                  <a:pt x="598449" y="2054834"/>
                  <a:pt x="995210" y="2448013"/>
                  <a:pt x="1243393" y="2699359"/>
                </a:cubicBezTo>
                <a:cubicBezTo>
                  <a:pt x="1535684" y="3010407"/>
                  <a:pt x="1950720" y="3204718"/>
                  <a:pt x="2411234" y="3204718"/>
                </a:cubicBezTo>
                <a:cubicBezTo>
                  <a:pt x="3296196" y="3204718"/>
                  <a:pt x="4013593" y="2487320"/>
                  <a:pt x="4013593" y="1602346"/>
                </a:cubicBezTo>
                <a:cubicBezTo>
                  <a:pt x="4013593" y="717397"/>
                  <a:pt x="3296196" y="0"/>
                  <a:pt x="2411234" y="0"/>
                </a:cubicBezTo>
                <a:close/>
              </a:path>
            </a:pathLst>
          </a:custGeom>
          <a:solidFill>
            <a:schemeClr val="accent4">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2" name="White circle 04">
            <a:extLst>
              <a:ext uri="{FF2B5EF4-FFF2-40B4-BE49-F238E27FC236}">
                <a16:creationId xmlns:a16="http://schemas.microsoft.com/office/drawing/2014/main" id="{0C2FA9CD-5576-D14C-BF46-65EADAD978AE}"/>
              </a:ext>
            </a:extLst>
          </p:cNvPr>
          <p:cNvSpPr/>
          <p:nvPr userDrawn="1"/>
        </p:nvSpPr>
        <p:spPr>
          <a:xfrm>
            <a:off x="10420604" y="2638958"/>
            <a:ext cx="1278109" cy="1278102"/>
          </a:xfrm>
          <a:custGeom>
            <a:avLst/>
            <a:gdLst/>
            <a:ahLst/>
            <a:cxnLst/>
            <a:rect l="0" t="0" r="0" b="0"/>
            <a:pathLst>
              <a:path w="2556217" h="2556205">
                <a:moveTo>
                  <a:pt x="0" y="1278115"/>
                </a:moveTo>
                <a:cubicBezTo>
                  <a:pt x="0" y="572223"/>
                  <a:pt x="572223" y="0"/>
                  <a:pt x="1278115" y="0"/>
                </a:cubicBezTo>
                <a:cubicBezTo>
                  <a:pt x="1983994" y="0"/>
                  <a:pt x="2556217" y="572223"/>
                  <a:pt x="2556217" y="1278115"/>
                </a:cubicBezTo>
                <a:cubicBezTo>
                  <a:pt x="2556217"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sp>
        <p:nvSpPr>
          <p:cNvPr id="43" name="Color shape 03">
            <a:extLst>
              <a:ext uri="{FF2B5EF4-FFF2-40B4-BE49-F238E27FC236}">
                <a16:creationId xmlns:a16="http://schemas.microsoft.com/office/drawing/2014/main" id="{155D2B42-82C4-C44B-9066-419FCDF2431E}"/>
              </a:ext>
            </a:extLst>
          </p:cNvPr>
          <p:cNvSpPr/>
          <p:nvPr userDrawn="1"/>
        </p:nvSpPr>
        <p:spPr>
          <a:xfrm>
            <a:off x="4890582" y="2476833"/>
            <a:ext cx="2411235" cy="1602359"/>
          </a:xfrm>
          <a:custGeom>
            <a:avLst/>
            <a:gdLst/>
            <a:ahLst/>
            <a:cxnLst/>
            <a:rect l="0" t="0" r="0" b="0"/>
            <a:pathLst>
              <a:path w="4822469" h="3204718">
                <a:moveTo>
                  <a:pt x="3578809" y="505066"/>
                </a:moveTo>
                <a:cubicBezTo>
                  <a:pt x="3286531" y="194182"/>
                  <a:pt x="2871597" y="0"/>
                  <a:pt x="2411234" y="0"/>
                </a:cubicBezTo>
                <a:cubicBezTo>
                  <a:pt x="1950885" y="0"/>
                  <a:pt x="1535950" y="194182"/>
                  <a:pt x="1243672" y="505066"/>
                </a:cubicBezTo>
                <a:cubicBezTo>
                  <a:pt x="995502" y="756424"/>
                  <a:pt x="598678" y="1149845"/>
                  <a:pt x="0" y="1183182"/>
                </a:cubicBezTo>
                <a:lnTo>
                  <a:pt x="0" y="2021522"/>
                </a:lnTo>
                <a:cubicBezTo>
                  <a:pt x="598462" y="2054821"/>
                  <a:pt x="995210" y="2448013"/>
                  <a:pt x="1243418" y="2699359"/>
                </a:cubicBezTo>
                <a:cubicBezTo>
                  <a:pt x="1535709" y="3010407"/>
                  <a:pt x="1950758" y="3204718"/>
                  <a:pt x="2411234" y="3204718"/>
                </a:cubicBezTo>
                <a:cubicBezTo>
                  <a:pt x="2871736" y="3204718"/>
                  <a:pt x="3286785" y="3010407"/>
                  <a:pt x="3579075" y="2699359"/>
                </a:cubicBezTo>
                <a:cubicBezTo>
                  <a:pt x="3827259" y="2448013"/>
                  <a:pt x="4224020" y="2054834"/>
                  <a:pt x="4822469" y="2021522"/>
                </a:cubicBezTo>
                <a:lnTo>
                  <a:pt x="4822469" y="1183182"/>
                </a:lnTo>
                <a:cubicBezTo>
                  <a:pt x="4223791" y="1149845"/>
                  <a:pt x="3826979" y="756424"/>
                  <a:pt x="3578809" y="505066"/>
                </a:cubicBezTo>
                <a:close/>
              </a:path>
            </a:pathLst>
          </a:custGeom>
          <a:solidFill>
            <a:schemeClr val="accent3">
              <a:alpha val="99000"/>
            </a:schemeClr>
          </a:solidFill>
          <a:ln w="12700" cmpd="sng">
            <a:noFill/>
            <a:prstDash val="solid"/>
          </a:ln>
        </p:spPr>
        <p:txBody>
          <a:bodyPr wrap="square" lIns="60945" tIns="30472" rIns="60945" bIns="30472" anchor="ctr">
            <a:spAutoFit/>
          </a:bodyPr>
          <a:lstStyle/>
          <a:p>
            <a:pPr algn="ctr"/>
            <a:endParaRPr lang="en-US" dirty="0">
              <a:solidFill>
                <a:schemeClr val="accent3"/>
              </a:solidFill>
            </a:endParaRPr>
          </a:p>
        </p:txBody>
      </p:sp>
      <p:sp>
        <p:nvSpPr>
          <p:cNvPr id="44" name="White circle 03">
            <a:extLst>
              <a:ext uri="{FF2B5EF4-FFF2-40B4-BE49-F238E27FC236}">
                <a16:creationId xmlns:a16="http://schemas.microsoft.com/office/drawing/2014/main" id="{C8B1219F-B956-584D-8448-3F88D3861DB3}"/>
              </a:ext>
            </a:extLst>
          </p:cNvPr>
          <p:cNvSpPr/>
          <p:nvPr userDrawn="1"/>
        </p:nvSpPr>
        <p:spPr>
          <a:xfrm>
            <a:off x="5457147" y="2638958"/>
            <a:ext cx="1278109" cy="1278102"/>
          </a:xfrm>
          <a:custGeom>
            <a:avLst/>
            <a:gdLst/>
            <a:ahLst/>
            <a:cxnLst/>
            <a:rect l="0" t="0" r="0" b="0"/>
            <a:pathLst>
              <a:path w="2556217" h="2556205">
                <a:moveTo>
                  <a:pt x="0" y="1278115"/>
                </a:moveTo>
                <a:cubicBezTo>
                  <a:pt x="0" y="572223"/>
                  <a:pt x="572223" y="0"/>
                  <a:pt x="1278115" y="0"/>
                </a:cubicBezTo>
                <a:cubicBezTo>
                  <a:pt x="1983994" y="0"/>
                  <a:pt x="2556217" y="572223"/>
                  <a:pt x="2556217" y="1278115"/>
                </a:cubicBezTo>
                <a:cubicBezTo>
                  <a:pt x="2556217"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sp>
        <p:nvSpPr>
          <p:cNvPr id="45" name="Color shape 02">
            <a:extLst>
              <a:ext uri="{FF2B5EF4-FFF2-40B4-BE49-F238E27FC236}">
                <a16:creationId xmlns:a16="http://schemas.microsoft.com/office/drawing/2014/main" id="{A40491A7-1E75-D148-A2AB-EF784E4C916D}"/>
              </a:ext>
            </a:extLst>
          </p:cNvPr>
          <p:cNvSpPr/>
          <p:nvPr userDrawn="1"/>
        </p:nvSpPr>
        <p:spPr>
          <a:xfrm>
            <a:off x="2397870" y="2476833"/>
            <a:ext cx="2411235" cy="1602359"/>
          </a:xfrm>
          <a:custGeom>
            <a:avLst/>
            <a:gdLst/>
            <a:ahLst/>
            <a:cxnLst/>
            <a:rect l="0" t="0" r="0" b="0"/>
            <a:pathLst>
              <a:path w="4822469" h="3204718">
                <a:moveTo>
                  <a:pt x="3578796" y="505066"/>
                </a:moveTo>
                <a:cubicBezTo>
                  <a:pt x="3286518" y="194195"/>
                  <a:pt x="2871584" y="0"/>
                  <a:pt x="2411222" y="0"/>
                </a:cubicBezTo>
                <a:cubicBezTo>
                  <a:pt x="1950872" y="0"/>
                  <a:pt x="1535938" y="194195"/>
                  <a:pt x="1243660" y="505066"/>
                </a:cubicBezTo>
                <a:cubicBezTo>
                  <a:pt x="995476" y="756412"/>
                  <a:pt x="598665" y="1149845"/>
                  <a:pt x="0" y="1183182"/>
                </a:cubicBezTo>
                <a:lnTo>
                  <a:pt x="0" y="2021522"/>
                </a:lnTo>
                <a:cubicBezTo>
                  <a:pt x="598449" y="2054834"/>
                  <a:pt x="995197" y="2448013"/>
                  <a:pt x="1243393" y="2699359"/>
                </a:cubicBezTo>
                <a:cubicBezTo>
                  <a:pt x="1535684" y="3010407"/>
                  <a:pt x="1950732" y="3204718"/>
                  <a:pt x="2411222" y="3204718"/>
                </a:cubicBezTo>
                <a:cubicBezTo>
                  <a:pt x="2871724" y="3204718"/>
                  <a:pt x="3286772" y="3010407"/>
                  <a:pt x="3579063" y="2699359"/>
                </a:cubicBezTo>
                <a:cubicBezTo>
                  <a:pt x="3827246" y="2448013"/>
                  <a:pt x="4224007" y="2054834"/>
                  <a:pt x="4822469" y="2021522"/>
                </a:cubicBezTo>
                <a:lnTo>
                  <a:pt x="4822469" y="1183182"/>
                </a:lnTo>
                <a:cubicBezTo>
                  <a:pt x="4223791" y="1149845"/>
                  <a:pt x="3826979" y="756412"/>
                  <a:pt x="3578796" y="505066"/>
                </a:cubicBezTo>
                <a:close/>
              </a:path>
            </a:pathLst>
          </a:custGeom>
          <a:solidFill>
            <a:schemeClr val="accent2">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6" name="White circle 02">
            <a:extLst>
              <a:ext uri="{FF2B5EF4-FFF2-40B4-BE49-F238E27FC236}">
                <a16:creationId xmlns:a16="http://schemas.microsoft.com/office/drawing/2014/main" id="{320F1D55-980F-4349-A6F4-DC278DB84B43}"/>
              </a:ext>
            </a:extLst>
          </p:cNvPr>
          <p:cNvSpPr/>
          <p:nvPr userDrawn="1"/>
        </p:nvSpPr>
        <p:spPr>
          <a:xfrm>
            <a:off x="2964429" y="2638958"/>
            <a:ext cx="1278115" cy="1278102"/>
          </a:xfrm>
          <a:custGeom>
            <a:avLst/>
            <a:gdLst/>
            <a:ahLst/>
            <a:cxnLst/>
            <a:rect l="0" t="0" r="0" b="0"/>
            <a:pathLst>
              <a:path w="2556230" h="2556205">
                <a:moveTo>
                  <a:pt x="0" y="1278115"/>
                </a:moveTo>
                <a:cubicBezTo>
                  <a:pt x="0" y="572223"/>
                  <a:pt x="572223" y="0"/>
                  <a:pt x="1278115" y="0"/>
                </a:cubicBezTo>
                <a:cubicBezTo>
                  <a:pt x="1983994" y="0"/>
                  <a:pt x="2556230" y="572223"/>
                  <a:pt x="2556230" y="1278115"/>
                </a:cubicBezTo>
                <a:cubicBezTo>
                  <a:pt x="2556230"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sp>
        <p:nvSpPr>
          <p:cNvPr id="47" name="Color shape 01">
            <a:extLst>
              <a:ext uri="{FF2B5EF4-FFF2-40B4-BE49-F238E27FC236}">
                <a16:creationId xmlns:a16="http://schemas.microsoft.com/office/drawing/2014/main" id="{1B8F6851-F531-154D-ABDF-26AF2FF16F4D}"/>
              </a:ext>
            </a:extLst>
          </p:cNvPr>
          <p:cNvSpPr/>
          <p:nvPr userDrawn="1"/>
        </p:nvSpPr>
        <p:spPr>
          <a:xfrm>
            <a:off x="309595" y="2476833"/>
            <a:ext cx="2006797" cy="1602359"/>
          </a:xfrm>
          <a:custGeom>
            <a:avLst/>
            <a:gdLst/>
            <a:ahLst/>
            <a:cxnLst/>
            <a:rect l="0" t="0" r="0" b="0"/>
            <a:pathLst>
              <a:path w="4013593" h="3204718">
                <a:moveTo>
                  <a:pt x="2769920" y="505066"/>
                </a:moveTo>
                <a:cubicBezTo>
                  <a:pt x="2477655" y="194195"/>
                  <a:pt x="2062708" y="0"/>
                  <a:pt x="1602358" y="0"/>
                </a:cubicBezTo>
                <a:cubicBezTo>
                  <a:pt x="717397" y="0"/>
                  <a:pt x="0" y="717397"/>
                  <a:pt x="0" y="1602346"/>
                </a:cubicBezTo>
                <a:cubicBezTo>
                  <a:pt x="0" y="2487320"/>
                  <a:pt x="717397" y="3204718"/>
                  <a:pt x="1602358" y="3204718"/>
                </a:cubicBezTo>
                <a:cubicBezTo>
                  <a:pt x="2062848" y="3204718"/>
                  <a:pt x="2477897" y="3010407"/>
                  <a:pt x="2770187" y="2699359"/>
                </a:cubicBezTo>
                <a:cubicBezTo>
                  <a:pt x="3018383" y="2448013"/>
                  <a:pt x="3415131" y="2054834"/>
                  <a:pt x="4013593" y="2021522"/>
                </a:cubicBezTo>
                <a:lnTo>
                  <a:pt x="4013593" y="1183182"/>
                </a:lnTo>
                <a:cubicBezTo>
                  <a:pt x="3414915" y="1149845"/>
                  <a:pt x="3018104" y="756412"/>
                  <a:pt x="2769920" y="505066"/>
                </a:cubicBezTo>
                <a:close/>
              </a:path>
            </a:pathLst>
          </a:custGeom>
          <a:solidFill>
            <a:schemeClr val="accent1">
              <a:alpha val="99000"/>
            </a:schemeClr>
          </a:solidFill>
          <a:ln w="12700" cmpd="sng">
            <a:noFill/>
            <a:prstDash val="solid"/>
          </a:ln>
        </p:spPr>
        <p:txBody>
          <a:bodyPr wrap="square" lIns="60945" tIns="30472" rIns="60945" bIns="30472" anchor="ctr">
            <a:spAutoFit/>
          </a:bodyPr>
          <a:lstStyle/>
          <a:p>
            <a:pPr algn="ctr"/>
            <a:endParaRPr lang="en-US" dirty="0"/>
          </a:p>
        </p:txBody>
      </p:sp>
      <p:sp>
        <p:nvSpPr>
          <p:cNvPr id="48" name="White circle 01">
            <a:extLst>
              <a:ext uri="{FF2B5EF4-FFF2-40B4-BE49-F238E27FC236}">
                <a16:creationId xmlns:a16="http://schemas.microsoft.com/office/drawing/2014/main" id="{9EA1CBA3-440D-AE4D-8D4A-3510BDBDF865}"/>
              </a:ext>
            </a:extLst>
          </p:cNvPr>
          <p:cNvSpPr/>
          <p:nvPr userDrawn="1"/>
        </p:nvSpPr>
        <p:spPr>
          <a:xfrm>
            <a:off x="471718" y="2638958"/>
            <a:ext cx="1278109" cy="1278102"/>
          </a:xfrm>
          <a:custGeom>
            <a:avLst/>
            <a:gdLst/>
            <a:ahLst/>
            <a:cxnLst/>
            <a:rect l="0" t="0" r="0" b="0"/>
            <a:pathLst>
              <a:path w="2556217" h="2556205">
                <a:moveTo>
                  <a:pt x="0" y="1278115"/>
                </a:moveTo>
                <a:cubicBezTo>
                  <a:pt x="0" y="572223"/>
                  <a:pt x="572223" y="0"/>
                  <a:pt x="1278115" y="0"/>
                </a:cubicBezTo>
                <a:cubicBezTo>
                  <a:pt x="1983994" y="0"/>
                  <a:pt x="2556217" y="572223"/>
                  <a:pt x="2556217" y="1278115"/>
                </a:cubicBezTo>
                <a:cubicBezTo>
                  <a:pt x="2556217"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grpSp>
        <p:nvGrpSpPr>
          <p:cNvPr id="65" name="Connector 03">
            <a:extLst>
              <a:ext uri="{FF2B5EF4-FFF2-40B4-BE49-F238E27FC236}">
                <a16:creationId xmlns:a16="http://schemas.microsoft.com/office/drawing/2014/main" id="{9A64AF6A-D813-284B-BC75-63626FD2E68B}"/>
              </a:ext>
            </a:extLst>
          </p:cNvPr>
          <p:cNvGrpSpPr/>
          <p:nvPr userDrawn="1"/>
        </p:nvGrpSpPr>
        <p:grpSpPr>
          <a:xfrm>
            <a:off x="3509728" y="4203310"/>
            <a:ext cx="187509" cy="594414"/>
            <a:chOff x="7135067" y="6553432"/>
            <a:chExt cx="281313" cy="891896"/>
          </a:xfrm>
        </p:grpSpPr>
        <p:sp>
          <p:nvSpPr>
            <p:cNvPr id="66" name="Free Form 22">
              <a:extLst>
                <a:ext uri="{FF2B5EF4-FFF2-40B4-BE49-F238E27FC236}">
                  <a16:creationId xmlns:a16="http://schemas.microsoft.com/office/drawing/2014/main" id="{2877501B-C26D-9143-8F34-B4128B01FC80}"/>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67" name="Free Form 23">
              <a:extLst>
                <a:ext uri="{FF2B5EF4-FFF2-40B4-BE49-F238E27FC236}">
                  <a16:creationId xmlns:a16="http://schemas.microsoft.com/office/drawing/2014/main" id="{C0CE6CBA-617A-DA4E-8301-3E34636E313C}"/>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68" name="Free Form 24">
              <a:extLst>
                <a:ext uri="{FF2B5EF4-FFF2-40B4-BE49-F238E27FC236}">
                  <a16:creationId xmlns:a16="http://schemas.microsoft.com/office/drawing/2014/main" id="{F1B31E56-F95B-F246-AF53-782D3DC234E8}"/>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69" name="Free Form 25">
              <a:extLst>
                <a:ext uri="{FF2B5EF4-FFF2-40B4-BE49-F238E27FC236}">
                  <a16:creationId xmlns:a16="http://schemas.microsoft.com/office/drawing/2014/main" id="{D73F8321-3844-7442-8085-D4D2E904A045}"/>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0" name="Free Form 26">
              <a:extLst>
                <a:ext uri="{FF2B5EF4-FFF2-40B4-BE49-F238E27FC236}">
                  <a16:creationId xmlns:a16="http://schemas.microsoft.com/office/drawing/2014/main" id="{46AB8412-3740-ED4C-882D-F686A5BDE9AE}"/>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71" name="Connector 04">
            <a:extLst>
              <a:ext uri="{FF2B5EF4-FFF2-40B4-BE49-F238E27FC236}">
                <a16:creationId xmlns:a16="http://schemas.microsoft.com/office/drawing/2014/main" id="{58C7E66D-3C68-754F-BFA9-86681323533A}"/>
              </a:ext>
            </a:extLst>
          </p:cNvPr>
          <p:cNvGrpSpPr/>
          <p:nvPr userDrawn="1"/>
        </p:nvGrpSpPr>
        <p:grpSpPr>
          <a:xfrm>
            <a:off x="10965904" y="4203310"/>
            <a:ext cx="187515" cy="594414"/>
            <a:chOff x="14614509" y="6553432"/>
            <a:chExt cx="281322" cy="891896"/>
          </a:xfrm>
        </p:grpSpPr>
        <p:sp>
          <p:nvSpPr>
            <p:cNvPr id="72" name="Free Form 27">
              <a:extLst>
                <a:ext uri="{FF2B5EF4-FFF2-40B4-BE49-F238E27FC236}">
                  <a16:creationId xmlns:a16="http://schemas.microsoft.com/office/drawing/2014/main" id="{C8851B07-6560-CB4A-8EE0-90911C40D3BF}"/>
                </a:ext>
              </a:extLst>
            </p:cNvPr>
            <p:cNvSpPr/>
            <p:nvPr/>
          </p:nvSpPr>
          <p:spPr>
            <a:xfrm>
              <a:off x="14614509" y="6553432"/>
              <a:ext cx="281322" cy="281370"/>
            </a:xfrm>
            <a:custGeom>
              <a:avLst/>
              <a:gdLst/>
              <a:ahLst/>
              <a:cxnLst/>
              <a:rect l="0" t="0" r="0" b="0"/>
              <a:pathLst>
                <a:path w="375030" h="375043">
                  <a:moveTo>
                    <a:pt x="0" y="187528"/>
                  </a:moveTo>
                  <a:cubicBezTo>
                    <a:pt x="0" y="290906"/>
                    <a:pt x="84124" y="375043"/>
                    <a:pt x="187515" y="375043"/>
                  </a:cubicBezTo>
                  <a:cubicBezTo>
                    <a:pt x="290906" y="375043"/>
                    <a:pt x="375030" y="290906"/>
                    <a:pt x="375030" y="187528"/>
                  </a:cubicBezTo>
                  <a:cubicBezTo>
                    <a:pt x="375030" y="84112"/>
                    <a:pt x="290906" y="0"/>
                    <a:pt x="187515" y="0"/>
                  </a:cubicBezTo>
                  <a:cubicBezTo>
                    <a:pt x="84124" y="0"/>
                    <a:pt x="0" y="84112"/>
                    <a:pt x="0" y="187528"/>
                  </a:cubicBezTo>
                  <a:close/>
                  <a:moveTo>
                    <a:pt x="187515" y="70383"/>
                  </a:moveTo>
                  <a:cubicBezTo>
                    <a:pt x="252107" y="70383"/>
                    <a:pt x="304647" y="122935"/>
                    <a:pt x="304647" y="187528"/>
                  </a:cubicBezTo>
                  <a:cubicBezTo>
                    <a:pt x="304647" y="252107"/>
                    <a:pt x="252107"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73" name="Free Form 28">
              <a:extLst>
                <a:ext uri="{FF2B5EF4-FFF2-40B4-BE49-F238E27FC236}">
                  <a16:creationId xmlns:a16="http://schemas.microsoft.com/office/drawing/2014/main" id="{B55EDBE6-C8D3-7744-B675-E1AC5D570616}"/>
                </a:ext>
              </a:extLst>
            </p:cNvPr>
            <p:cNvSpPr/>
            <p:nvPr/>
          </p:nvSpPr>
          <p:spPr>
            <a:xfrm>
              <a:off x="14715572" y="6940408"/>
              <a:ext cx="79195" cy="79197"/>
            </a:xfrm>
            <a:custGeom>
              <a:avLst/>
              <a:gdLst/>
              <a:ahLst/>
              <a:cxnLst/>
              <a:rect l="0" t="0" r="0" b="0"/>
              <a:pathLst>
                <a:path w="105575" h="105562">
                  <a:moveTo>
                    <a:pt x="0" y="52781"/>
                  </a:moveTo>
                  <a:cubicBezTo>
                    <a:pt x="0" y="81914"/>
                    <a:pt x="23621" y="105562"/>
                    <a:pt x="52781" y="105562"/>
                  </a:cubicBezTo>
                  <a:cubicBezTo>
                    <a:pt x="81940" y="105562"/>
                    <a:pt x="105575" y="81914"/>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4" name="Free Form 29">
              <a:extLst>
                <a:ext uri="{FF2B5EF4-FFF2-40B4-BE49-F238E27FC236}">
                  <a16:creationId xmlns:a16="http://schemas.microsoft.com/office/drawing/2014/main" id="{7775E0E2-CDF1-DD45-A664-6F915ACEDE80}"/>
                </a:ext>
              </a:extLst>
            </p:cNvPr>
            <p:cNvSpPr/>
            <p:nvPr/>
          </p:nvSpPr>
          <p:spPr>
            <a:xfrm>
              <a:off x="14715572" y="7082314"/>
              <a:ext cx="79195" cy="79197"/>
            </a:xfrm>
            <a:custGeom>
              <a:avLst/>
              <a:gdLst/>
              <a:ahLst/>
              <a:cxnLst/>
              <a:rect l="0" t="0" r="0" b="0"/>
              <a:pathLst>
                <a:path w="105575" h="105562">
                  <a:moveTo>
                    <a:pt x="0" y="52781"/>
                  </a:moveTo>
                  <a:cubicBezTo>
                    <a:pt x="0" y="81927"/>
                    <a:pt x="23621" y="105562"/>
                    <a:pt x="52781" y="105562"/>
                  </a:cubicBezTo>
                  <a:cubicBezTo>
                    <a:pt x="81940" y="105562"/>
                    <a:pt x="105575" y="81927"/>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5" name="Free Form 30">
              <a:extLst>
                <a:ext uri="{FF2B5EF4-FFF2-40B4-BE49-F238E27FC236}">
                  <a16:creationId xmlns:a16="http://schemas.microsoft.com/office/drawing/2014/main" id="{721F68C3-F623-A14A-B19B-3C5190652E37}"/>
                </a:ext>
              </a:extLst>
            </p:cNvPr>
            <p:cNvSpPr/>
            <p:nvPr/>
          </p:nvSpPr>
          <p:spPr>
            <a:xfrm>
              <a:off x="14715572" y="7224218"/>
              <a:ext cx="79195" cy="79206"/>
            </a:xfrm>
            <a:custGeom>
              <a:avLst/>
              <a:gdLst/>
              <a:ahLst/>
              <a:cxnLst/>
              <a:rect l="0" t="0" r="0" b="0"/>
              <a:pathLst>
                <a:path w="105575" h="105575">
                  <a:moveTo>
                    <a:pt x="0" y="52781"/>
                  </a:moveTo>
                  <a:cubicBezTo>
                    <a:pt x="0" y="81927"/>
                    <a:pt x="23621" y="105575"/>
                    <a:pt x="52781" y="105575"/>
                  </a:cubicBezTo>
                  <a:cubicBezTo>
                    <a:pt x="81940" y="105575"/>
                    <a:pt x="105575" y="81927"/>
                    <a:pt x="105575" y="52781"/>
                  </a:cubicBezTo>
                  <a:cubicBezTo>
                    <a:pt x="105575" y="23647"/>
                    <a:pt x="81940" y="0"/>
                    <a:pt x="52781" y="0"/>
                  </a:cubicBezTo>
                  <a:cubicBezTo>
                    <a:pt x="23621"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76" name="Free Form 31">
              <a:extLst>
                <a:ext uri="{FF2B5EF4-FFF2-40B4-BE49-F238E27FC236}">
                  <a16:creationId xmlns:a16="http://schemas.microsoft.com/office/drawing/2014/main" id="{740AE54D-F38E-EE48-BBBE-583627C295F7}"/>
                </a:ext>
              </a:extLst>
            </p:cNvPr>
            <p:cNvSpPr/>
            <p:nvPr/>
          </p:nvSpPr>
          <p:spPr>
            <a:xfrm>
              <a:off x="14715572" y="7366132"/>
              <a:ext cx="79195" cy="79196"/>
            </a:xfrm>
            <a:custGeom>
              <a:avLst/>
              <a:gdLst/>
              <a:ahLst/>
              <a:cxnLst/>
              <a:rect l="0" t="0" r="0" b="0"/>
              <a:pathLst>
                <a:path w="105575" h="105562">
                  <a:moveTo>
                    <a:pt x="0" y="52781"/>
                  </a:moveTo>
                  <a:cubicBezTo>
                    <a:pt x="0" y="81927"/>
                    <a:pt x="23621" y="105562"/>
                    <a:pt x="52781" y="105562"/>
                  </a:cubicBezTo>
                  <a:cubicBezTo>
                    <a:pt x="81940" y="105562"/>
                    <a:pt x="105575" y="81927"/>
                    <a:pt x="105575" y="52781"/>
                  </a:cubicBezTo>
                  <a:cubicBezTo>
                    <a:pt x="105575" y="23634"/>
                    <a:pt x="81940" y="0"/>
                    <a:pt x="52781" y="0"/>
                  </a:cubicBezTo>
                  <a:cubicBezTo>
                    <a:pt x="23621"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77" name="Connector 03">
            <a:extLst>
              <a:ext uri="{FF2B5EF4-FFF2-40B4-BE49-F238E27FC236}">
                <a16:creationId xmlns:a16="http://schemas.microsoft.com/office/drawing/2014/main" id="{0090F862-A445-4147-BA55-4876970380C6}"/>
              </a:ext>
            </a:extLst>
          </p:cNvPr>
          <p:cNvGrpSpPr/>
          <p:nvPr userDrawn="1"/>
        </p:nvGrpSpPr>
        <p:grpSpPr>
          <a:xfrm>
            <a:off x="1026173" y="4203310"/>
            <a:ext cx="187509" cy="594414"/>
            <a:chOff x="7135067" y="6553432"/>
            <a:chExt cx="281313" cy="891896"/>
          </a:xfrm>
        </p:grpSpPr>
        <p:sp>
          <p:nvSpPr>
            <p:cNvPr id="78" name="Free Form 22">
              <a:extLst>
                <a:ext uri="{FF2B5EF4-FFF2-40B4-BE49-F238E27FC236}">
                  <a16:creationId xmlns:a16="http://schemas.microsoft.com/office/drawing/2014/main" id="{E3BF8E8C-983B-6145-BE05-3BB268820FB7}"/>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79" name="Free Form 23">
              <a:extLst>
                <a:ext uri="{FF2B5EF4-FFF2-40B4-BE49-F238E27FC236}">
                  <a16:creationId xmlns:a16="http://schemas.microsoft.com/office/drawing/2014/main" id="{8CB0C7C6-A59C-A742-825B-A8696CC66DF8}"/>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0" name="Free Form 24">
              <a:extLst>
                <a:ext uri="{FF2B5EF4-FFF2-40B4-BE49-F238E27FC236}">
                  <a16:creationId xmlns:a16="http://schemas.microsoft.com/office/drawing/2014/main" id="{28E501DF-9885-2940-B89F-BCD9F7C7F12C}"/>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1" name="Free Form 25">
              <a:extLst>
                <a:ext uri="{FF2B5EF4-FFF2-40B4-BE49-F238E27FC236}">
                  <a16:creationId xmlns:a16="http://schemas.microsoft.com/office/drawing/2014/main" id="{7B1927A1-6519-A14E-AABF-A56EC577EB82}"/>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2" name="Free Form 26">
              <a:extLst>
                <a:ext uri="{FF2B5EF4-FFF2-40B4-BE49-F238E27FC236}">
                  <a16:creationId xmlns:a16="http://schemas.microsoft.com/office/drawing/2014/main" id="{E1787A38-6588-D142-862A-63BA94B1DC51}"/>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83" name="Connector 03">
            <a:extLst>
              <a:ext uri="{FF2B5EF4-FFF2-40B4-BE49-F238E27FC236}">
                <a16:creationId xmlns:a16="http://schemas.microsoft.com/office/drawing/2014/main" id="{39EBC3EA-B12F-1D41-8B00-2BB6DDE7CCA4}"/>
              </a:ext>
            </a:extLst>
          </p:cNvPr>
          <p:cNvGrpSpPr/>
          <p:nvPr userDrawn="1"/>
        </p:nvGrpSpPr>
        <p:grpSpPr>
          <a:xfrm>
            <a:off x="6011168" y="4203310"/>
            <a:ext cx="187509" cy="594414"/>
            <a:chOff x="7135067" y="6553432"/>
            <a:chExt cx="281313" cy="891896"/>
          </a:xfrm>
        </p:grpSpPr>
        <p:sp>
          <p:nvSpPr>
            <p:cNvPr id="84" name="Free Form 22">
              <a:extLst>
                <a:ext uri="{FF2B5EF4-FFF2-40B4-BE49-F238E27FC236}">
                  <a16:creationId xmlns:a16="http://schemas.microsoft.com/office/drawing/2014/main" id="{A3CABDDC-5BC1-5B44-B6DC-CFEFD78899B1}"/>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85" name="Free Form 23">
              <a:extLst>
                <a:ext uri="{FF2B5EF4-FFF2-40B4-BE49-F238E27FC236}">
                  <a16:creationId xmlns:a16="http://schemas.microsoft.com/office/drawing/2014/main" id="{8F88AF8A-E7FB-E14B-ADA7-98CC002A5FF9}"/>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6" name="Free Form 24">
              <a:extLst>
                <a:ext uri="{FF2B5EF4-FFF2-40B4-BE49-F238E27FC236}">
                  <a16:creationId xmlns:a16="http://schemas.microsoft.com/office/drawing/2014/main" id="{6DBB44AE-0C01-3F44-A0C7-C879E2CACD5B}"/>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7" name="Free Form 25">
              <a:extLst>
                <a:ext uri="{FF2B5EF4-FFF2-40B4-BE49-F238E27FC236}">
                  <a16:creationId xmlns:a16="http://schemas.microsoft.com/office/drawing/2014/main" id="{ED477DBE-D2DA-FC40-8824-1D9EC6944F7F}"/>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88" name="Free Form 26">
              <a:extLst>
                <a:ext uri="{FF2B5EF4-FFF2-40B4-BE49-F238E27FC236}">
                  <a16:creationId xmlns:a16="http://schemas.microsoft.com/office/drawing/2014/main" id="{B9075108-5616-C046-B02D-FFA655F2A073}"/>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sp>
        <p:nvSpPr>
          <p:cNvPr id="4" name="Espace réservé du texte 3">
            <a:extLst>
              <a:ext uri="{FF2B5EF4-FFF2-40B4-BE49-F238E27FC236}">
                <a16:creationId xmlns:a16="http://schemas.microsoft.com/office/drawing/2014/main" id="{C144FC6C-8EC7-4944-92A4-5C9502890BF7}"/>
              </a:ext>
            </a:extLst>
          </p:cNvPr>
          <p:cNvSpPr>
            <a:spLocks noGrp="1"/>
          </p:cNvSpPr>
          <p:nvPr>
            <p:ph type="body" sz="quarter" idx="13" hasCustomPrompt="1"/>
          </p:nvPr>
        </p:nvSpPr>
        <p:spPr>
          <a:xfrm>
            <a:off x="0" y="1807727"/>
            <a:ext cx="2285398" cy="409575"/>
          </a:xfrm>
        </p:spPr>
        <p:txBody>
          <a:bodyPr>
            <a:noAutofit/>
          </a:bodyPr>
          <a:lstStyle>
            <a:lvl1pPr algn="ctr">
              <a:defRPr sz="2000">
                <a:solidFill>
                  <a:schemeClr val="accent1"/>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1" name="Espace réservé du texte 3">
            <a:extLst>
              <a:ext uri="{FF2B5EF4-FFF2-40B4-BE49-F238E27FC236}">
                <a16:creationId xmlns:a16="http://schemas.microsoft.com/office/drawing/2014/main" id="{C94E229E-F0CA-A54F-AFDB-9036D0AD3D88}"/>
              </a:ext>
            </a:extLst>
          </p:cNvPr>
          <p:cNvSpPr>
            <a:spLocks noGrp="1"/>
          </p:cNvSpPr>
          <p:nvPr>
            <p:ph type="body" sz="quarter" idx="14" hasCustomPrompt="1"/>
          </p:nvPr>
        </p:nvSpPr>
        <p:spPr>
          <a:xfrm>
            <a:off x="2458885" y="1807727"/>
            <a:ext cx="2285398" cy="409575"/>
          </a:xfrm>
        </p:spPr>
        <p:txBody>
          <a:bodyPr>
            <a:noAutofit/>
          </a:bodyPr>
          <a:lstStyle>
            <a:lvl1pPr algn="ctr">
              <a:defRPr sz="2000">
                <a:solidFill>
                  <a:schemeClr val="accent2"/>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2" name="Espace réservé du texte 3">
            <a:extLst>
              <a:ext uri="{FF2B5EF4-FFF2-40B4-BE49-F238E27FC236}">
                <a16:creationId xmlns:a16="http://schemas.microsoft.com/office/drawing/2014/main" id="{4796C9A6-5146-0849-B85D-0AFA212689CF}"/>
              </a:ext>
            </a:extLst>
          </p:cNvPr>
          <p:cNvSpPr>
            <a:spLocks noGrp="1"/>
          </p:cNvSpPr>
          <p:nvPr>
            <p:ph type="body" sz="quarter" idx="15" hasCustomPrompt="1"/>
          </p:nvPr>
        </p:nvSpPr>
        <p:spPr>
          <a:xfrm>
            <a:off x="4953500" y="1807727"/>
            <a:ext cx="2285398" cy="409575"/>
          </a:xfrm>
        </p:spPr>
        <p:txBody>
          <a:bodyPr>
            <a:noAutofit/>
          </a:bodyPr>
          <a:lstStyle>
            <a:lvl1pPr algn="ctr">
              <a:defRPr sz="2000">
                <a:solidFill>
                  <a:schemeClr val="accent3"/>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3" name="Espace réservé du texte 3">
            <a:extLst>
              <a:ext uri="{FF2B5EF4-FFF2-40B4-BE49-F238E27FC236}">
                <a16:creationId xmlns:a16="http://schemas.microsoft.com/office/drawing/2014/main" id="{A34BA995-90E2-1E42-810A-6535CF46C4C3}"/>
              </a:ext>
            </a:extLst>
          </p:cNvPr>
          <p:cNvSpPr>
            <a:spLocks noGrp="1"/>
          </p:cNvSpPr>
          <p:nvPr>
            <p:ph type="body" sz="quarter" idx="16" hasCustomPrompt="1"/>
          </p:nvPr>
        </p:nvSpPr>
        <p:spPr>
          <a:xfrm>
            <a:off x="9890567" y="1807727"/>
            <a:ext cx="2285398" cy="409575"/>
          </a:xfrm>
        </p:spPr>
        <p:txBody>
          <a:bodyPr>
            <a:noAutofit/>
          </a:bodyPr>
          <a:lstStyle>
            <a:lvl1pPr algn="ctr">
              <a:defRPr sz="2000">
                <a:solidFill>
                  <a:schemeClr val="accent4"/>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4" name="Espace réservé du texte 3">
            <a:extLst>
              <a:ext uri="{FF2B5EF4-FFF2-40B4-BE49-F238E27FC236}">
                <a16:creationId xmlns:a16="http://schemas.microsoft.com/office/drawing/2014/main" id="{C348FAF4-7ECE-5A4E-BFC0-6DA2EA691314}"/>
              </a:ext>
            </a:extLst>
          </p:cNvPr>
          <p:cNvSpPr>
            <a:spLocks noGrp="1"/>
          </p:cNvSpPr>
          <p:nvPr>
            <p:ph type="body" sz="quarter" idx="17" hasCustomPrompt="1"/>
          </p:nvPr>
        </p:nvSpPr>
        <p:spPr>
          <a:xfrm>
            <a:off x="0" y="4867184"/>
            <a:ext cx="2285398" cy="409575"/>
          </a:xfrm>
        </p:spPr>
        <p:txBody>
          <a:bodyPr>
            <a:noAutofit/>
          </a:bodyPr>
          <a:lstStyle>
            <a:lvl1pPr algn="ctr">
              <a:defRPr sz="2000">
                <a:solidFill>
                  <a:schemeClr val="accent1"/>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5" name="Espace réservé du texte 3">
            <a:extLst>
              <a:ext uri="{FF2B5EF4-FFF2-40B4-BE49-F238E27FC236}">
                <a16:creationId xmlns:a16="http://schemas.microsoft.com/office/drawing/2014/main" id="{37899776-9679-E940-B34C-9D527CA050EC}"/>
              </a:ext>
            </a:extLst>
          </p:cNvPr>
          <p:cNvSpPr>
            <a:spLocks noGrp="1"/>
          </p:cNvSpPr>
          <p:nvPr>
            <p:ph type="body" sz="quarter" idx="18" hasCustomPrompt="1"/>
          </p:nvPr>
        </p:nvSpPr>
        <p:spPr>
          <a:xfrm>
            <a:off x="2458885" y="4867184"/>
            <a:ext cx="2285398" cy="409575"/>
          </a:xfrm>
        </p:spPr>
        <p:txBody>
          <a:bodyPr>
            <a:noAutofit/>
          </a:bodyPr>
          <a:lstStyle>
            <a:lvl1pPr algn="ctr">
              <a:defRPr sz="2000">
                <a:solidFill>
                  <a:schemeClr val="accent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6" name="Espace réservé du texte 3">
            <a:extLst>
              <a:ext uri="{FF2B5EF4-FFF2-40B4-BE49-F238E27FC236}">
                <a16:creationId xmlns:a16="http://schemas.microsoft.com/office/drawing/2014/main" id="{265172D6-9FD2-DA46-A13F-2020AFA2C121}"/>
              </a:ext>
            </a:extLst>
          </p:cNvPr>
          <p:cNvSpPr>
            <a:spLocks noGrp="1"/>
          </p:cNvSpPr>
          <p:nvPr>
            <p:ph type="body" sz="quarter" idx="19" hasCustomPrompt="1"/>
          </p:nvPr>
        </p:nvSpPr>
        <p:spPr>
          <a:xfrm>
            <a:off x="4953500" y="4867184"/>
            <a:ext cx="2285398" cy="409575"/>
          </a:xfrm>
        </p:spPr>
        <p:txBody>
          <a:bodyPr>
            <a:noAutofit/>
          </a:bodyPr>
          <a:lstStyle>
            <a:lvl1pPr algn="ctr">
              <a:defRPr sz="2000">
                <a:solidFill>
                  <a:schemeClr val="accent3"/>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7" name="Espace réservé du texte 3">
            <a:extLst>
              <a:ext uri="{FF2B5EF4-FFF2-40B4-BE49-F238E27FC236}">
                <a16:creationId xmlns:a16="http://schemas.microsoft.com/office/drawing/2014/main" id="{337E9C2A-521B-D54A-97FA-65B0BAD63932}"/>
              </a:ext>
            </a:extLst>
          </p:cNvPr>
          <p:cNvSpPr>
            <a:spLocks noGrp="1"/>
          </p:cNvSpPr>
          <p:nvPr>
            <p:ph type="body" sz="quarter" idx="20" hasCustomPrompt="1"/>
          </p:nvPr>
        </p:nvSpPr>
        <p:spPr>
          <a:xfrm>
            <a:off x="9890567" y="4867184"/>
            <a:ext cx="2285398" cy="409575"/>
          </a:xfrm>
        </p:spPr>
        <p:txBody>
          <a:bodyPr>
            <a:noAutofit/>
          </a:bodyPr>
          <a:lstStyle>
            <a:lvl1pPr algn="ctr">
              <a:defRPr sz="2000">
                <a:solidFill>
                  <a:schemeClr val="accent4"/>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8" name="Espace réservé du texte 3">
            <a:extLst>
              <a:ext uri="{FF2B5EF4-FFF2-40B4-BE49-F238E27FC236}">
                <a16:creationId xmlns:a16="http://schemas.microsoft.com/office/drawing/2014/main" id="{BC91CAFE-9D0B-C84A-915E-A8EEA14666D3}"/>
              </a:ext>
            </a:extLst>
          </p:cNvPr>
          <p:cNvSpPr>
            <a:spLocks noGrp="1"/>
          </p:cNvSpPr>
          <p:nvPr>
            <p:ph type="body" sz="quarter" idx="21" hasCustomPrompt="1"/>
          </p:nvPr>
        </p:nvSpPr>
        <p:spPr>
          <a:xfrm>
            <a:off x="0"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9" name="Espace réservé du texte 3">
            <a:extLst>
              <a:ext uri="{FF2B5EF4-FFF2-40B4-BE49-F238E27FC236}">
                <a16:creationId xmlns:a16="http://schemas.microsoft.com/office/drawing/2014/main" id="{86507C26-16BE-FF4F-8B28-C45FFF9713DA}"/>
              </a:ext>
            </a:extLst>
          </p:cNvPr>
          <p:cNvSpPr>
            <a:spLocks noGrp="1"/>
          </p:cNvSpPr>
          <p:nvPr>
            <p:ph type="body" sz="quarter" idx="22" hasCustomPrompt="1"/>
          </p:nvPr>
        </p:nvSpPr>
        <p:spPr>
          <a:xfrm>
            <a:off x="2458885"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0" name="Espace réservé du texte 3">
            <a:extLst>
              <a:ext uri="{FF2B5EF4-FFF2-40B4-BE49-F238E27FC236}">
                <a16:creationId xmlns:a16="http://schemas.microsoft.com/office/drawing/2014/main" id="{E15D96A1-2FA6-9446-A245-E9708F29D2B4}"/>
              </a:ext>
            </a:extLst>
          </p:cNvPr>
          <p:cNvSpPr>
            <a:spLocks noGrp="1"/>
          </p:cNvSpPr>
          <p:nvPr>
            <p:ph type="body" sz="quarter" idx="23" hasCustomPrompt="1"/>
          </p:nvPr>
        </p:nvSpPr>
        <p:spPr>
          <a:xfrm>
            <a:off x="4953500"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1" name="Espace réservé du texte 3">
            <a:extLst>
              <a:ext uri="{FF2B5EF4-FFF2-40B4-BE49-F238E27FC236}">
                <a16:creationId xmlns:a16="http://schemas.microsoft.com/office/drawing/2014/main" id="{567A897B-0BA6-3E46-A173-A6694183C0EE}"/>
              </a:ext>
            </a:extLst>
          </p:cNvPr>
          <p:cNvSpPr>
            <a:spLocks noGrp="1"/>
          </p:cNvSpPr>
          <p:nvPr>
            <p:ph type="body" sz="quarter" idx="24" hasCustomPrompt="1"/>
          </p:nvPr>
        </p:nvSpPr>
        <p:spPr>
          <a:xfrm>
            <a:off x="9890567"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2" name="Espace réservé pour une image  68">
            <a:extLst>
              <a:ext uri="{FF2B5EF4-FFF2-40B4-BE49-F238E27FC236}">
                <a16:creationId xmlns:a16="http://schemas.microsoft.com/office/drawing/2014/main" id="{EEB1275C-8D36-0148-9713-8CCF09B4F32D}"/>
              </a:ext>
            </a:extLst>
          </p:cNvPr>
          <p:cNvSpPr>
            <a:spLocks noGrp="1"/>
          </p:cNvSpPr>
          <p:nvPr>
            <p:ph type="pic" sz="quarter" idx="25" hasCustomPrompt="1"/>
          </p:nvPr>
        </p:nvSpPr>
        <p:spPr>
          <a:xfrm>
            <a:off x="608159" y="2810951"/>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
        <p:nvSpPr>
          <p:cNvPr id="103" name="Espace réservé pour une image  68">
            <a:extLst>
              <a:ext uri="{FF2B5EF4-FFF2-40B4-BE49-F238E27FC236}">
                <a16:creationId xmlns:a16="http://schemas.microsoft.com/office/drawing/2014/main" id="{A0A66B62-77E2-EB40-8CFD-E6196CF7E1CD}"/>
              </a:ext>
            </a:extLst>
          </p:cNvPr>
          <p:cNvSpPr>
            <a:spLocks noGrp="1"/>
          </p:cNvSpPr>
          <p:nvPr>
            <p:ph type="pic" sz="quarter" idx="26" hasCustomPrompt="1"/>
          </p:nvPr>
        </p:nvSpPr>
        <p:spPr>
          <a:xfrm>
            <a:off x="3091714" y="2763654"/>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
        <p:nvSpPr>
          <p:cNvPr id="104" name="Espace réservé pour une image  68">
            <a:extLst>
              <a:ext uri="{FF2B5EF4-FFF2-40B4-BE49-F238E27FC236}">
                <a16:creationId xmlns:a16="http://schemas.microsoft.com/office/drawing/2014/main" id="{AEB3E67C-A776-1C4D-8ED7-0D7C4B1A5474}"/>
              </a:ext>
            </a:extLst>
          </p:cNvPr>
          <p:cNvSpPr>
            <a:spLocks noGrp="1"/>
          </p:cNvSpPr>
          <p:nvPr>
            <p:ph type="pic" sz="quarter" idx="27" hasCustomPrompt="1"/>
          </p:nvPr>
        </p:nvSpPr>
        <p:spPr>
          <a:xfrm>
            <a:off x="5582666" y="2763654"/>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
        <p:nvSpPr>
          <p:cNvPr id="105" name="Espace réservé pour une image  68">
            <a:extLst>
              <a:ext uri="{FF2B5EF4-FFF2-40B4-BE49-F238E27FC236}">
                <a16:creationId xmlns:a16="http://schemas.microsoft.com/office/drawing/2014/main" id="{A7411162-67E3-8643-A446-D2CA354B9FD6}"/>
              </a:ext>
            </a:extLst>
          </p:cNvPr>
          <p:cNvSpPr>
            <a:spLocks noGrp="1"/>
          </p:cNvSpPr>
          <p:nvPr>
            <p:ph type="pic" sz="quarter" idx="28" hasCustomPrompt="1"/>
          </p:nvPr>
        </p:nvSpPr>
        <p:spPr>
          <a:xfrm>
            <a:off x="10591661" y="2763654"/>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
        <p:nvSpPr>
          <p:cNvPr id="57" name="Color shape 03">
            <a:extLst>
              <a:ext uri="{FF2B5EF4-FFF2-40B4-BE49-F238E27FC236}">
                <a16:creationId xmlns:a16="http://schemas.microsoft.com/office/drawing/2014/main" id="{6B385FF2-DFC8-FA47-B3F2-7F6B46C0798D}"/>
              </a:ext>
            </a:extLst>
          </p:cNvPr>
          <p:cNvSpPr/>
          <p:nvPr userDrawn="1"/>
        </p:nvSpPr>
        <p:spPr>
          <a:xfrm>
            <a:off x="7375197" y="2476833"/>
            <a:ext cx="2411235" cy="1602359"/>
          </a:xfrm>
          <a:custGeom>
            <a:avLst/>
            <a:gdLst/>
            <a:ahLst/>
            <a:cxnLst/>
            <a:rect l="0" t="0" r="0" b="0"/>
            <a:pathLst>
              <a:path w="4822469" h="3204718">
                <a:moveTo>
                  <a:pt x="3578809" y="505066"/>
                </a:moveTo>
                <a:cubicBezTo>
                  <a:pt x="3286531" y="194182"/>
                  <a:pt x="2871597" y="0"/>
                  <a:pt x="2411234" y="0"/>
                </a:cubicBezTo>
                <a:cubicBezTo>
                  <a:pt x="1950885" y="0"/>
                  <a:pt x="1535950" y="194182"/>
                  <a:pt x="1243672" y="505066"/>
                </a:cubicBezTo>
                <a:cubicBezTo>
                  <a:pt x="995502" y="756424"/>
                  <a:pt x="598678" y="1149845"/>
                  <a:pt x="0" y="1183182"/>
                </a:cubicBezTo>
                <a:lnTo>
                  <a:pt x="0" y="2021522"/>
                </a:lnTo>
                <a:cubicBezTo>
                  <a:pt x="598462" y="2054821"/>
                  <a:pt x="995210" y="2448013"/>
                  <a:pt x="1243418" y="2699359"/>
                </a:cubicBezTo>
                <a:cubicBezTo>
                  <a:pt x="1535709" y="3010407"/>
                  <a:pt x="1950758" y="3204718"/>
                  <a:pt x="2411234" y="3204718"/>
                </a:cubicBezTo>
                <a:cubicBezTo>
                  <a:pt x="2871736" y="3204718"/>
                  <a:pt x="3286785" y="3010407"/>
                  <a:pt x="3579075" y="2699359"/>
                </a:cubicBezTo>
                <a:cubicBezTo>
                  <a:pt x="3827259" y="2448013"/>
                  <a:pt x="4224020" y="2054834"/>
                  <a:pt x="4822469" y="2021522"/>
                </a:cubicBezTo>
                <a:lnTo>
                  <a:pt x="4822469" y="1183182"/>
                </a:lnTo>
                <a:cubicBezTo>
                  <a:pt x="4223791" y="1149845"/>
                  <a:pt x="3826979" y="756424"/>
                  <a:pt x="3578809" y="505066"/>
                </a:cubicBezTo>
                <a:close/>
              </a:path>
            </a:pathLst>
          </a:custGeom>
          <a:solidFill>
            <a:schemeClr val="accent5">
              <a:alpha val="99000"/>
            </a:schemeClr>
          </a:solidFill>
          <a:ln w="12700" cmpd="sng">
            <a:noFill/>
            <a:prstDash val="solid"/>
          </a:ln>
        </p:spPr>
        <p:txBody>
          <a:bodyPr wrap="square" lIns="60945" tIns="30472" rIns="60945" bIns="30472" anchor="ctr">
            <a:spAutoFit/>
          </a:bodyPr>
          <a:lstStyle/>
          <a:p>
            <a:pPr algn="ctr"/>
            <a:endParaRPr lang="en-US" dirty="0">
              <a:solidFill>
                <a:schemeClr val="accent3"/>
              </a:solidFill>
            </a:endParaRPr>
          </a:p>
        </p:txBody>
      </p:sp>
      <p:sp>
        <p:nvSpPr>
          <p:cNvPr id="58" name="White circle 03">
            <a:extLst>
              <a:ext uri="{FF2B5EF4-FFF2-40B4-BE49-F238E27FC236}">
                <a16:creationId xmlns:a16="http://schemas.microsoft.com/office/drawing/2014/main" id="{6DD30F58-77BD-7141-9892-1471959176CE}"/>
              </a:ext>
            </a:extLst>
          </p:cNvPr>
          <p:cNvSpPr/>
          <p:nvPr userDrawn="1"/>
        </p:nvSpPr>
        <p:spPr>
          <a:xfrm>
            <a:off x="7941762" y="2638958"/>
            <a:ext cx="1278109" cy="1278102"/>
          </a:xfrm>
          <a:custGeom>
            <a:avLst/>
            <a:gdLst/>
            <a:ahLst/>
            <a:cxnLst/>
            <a:rect l="0" t="0" r="0" b="0"/>
            <a:pathLst>
              <a:path w="2556217" h="2556205">
                <a:moveTo>
                  <a:pt x="0" y="1278115"/>
                </a:moveTo>
                <a:cubicBezTo>
                  <a:pt x="0" y="572223"/>
                  <a:pt x="572223" y="0"/>
                  <a:pt x="1278115" y="0"/>
                </a:cubicBezTo>
                <a:cubicBezTo>
                  <a:pt x="1983994" y="0"/>
                  <a:pt x="2556217" y="572223"/>
                  <a:pt x="2556217" y="1278115"/>
                </a:cubicBezTo>
                <a:cubicBezTo>
                  <a:pt x="2556217" y="1983981"/>
                  <a:pt x="1983994" y="2556205"/>
                  <a:pt x="1278115" y="2556205"/>
                </a:cubicBezTo>
                <a:cubicBezTo>
                  <a:pt x="572223" y="2556205"/>
                  <a:pt x="0" y="1983981"/>
                  <a:pt x="0" y="1278115"/>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5" tIns="30472" rIns="60945" bIns="30472" anchor="ctr">
            <a:spAutoFit/>
          </a:bodyPr>
          <a:lstStyle/>
          <a:p>
            <a:pPr algn="ctr"/>
            <a:endParaRPr lang="en-US" dirty="0"/>
          </a:p>
        </p:txBody>
      </p:sp>
      <p:grpSp>
        <p:nvGrpSpPr>
          <p:cNvPr id="59" name="Connector 03">
            <a:extLst>
              <a:ext uri="{FF2B5EF4-FFF2-40B4-BE49-F238E27FC236}">
                <a16:creationId xmlns:a16="http://schemas.microsoft.com/office/drawing/2014/main" id="{1CFFB5C9-E9D4-904F-AF07-189D0A3775DB}"/>
              </a:ext>
            </a:extLst>
          </p:cNvPr>
          <p:cNvGrpSpPr/>
          <p:nvPr userDrawn="1"/>
        </p:nvGrpSpPr>
        <p:grpSpPr>
          <a:xfrm>
            <a:off x="8495783" y="4203310"/>
            <a:ext cx="187509" cy="594414"/>
            <a:chOff x="7135067" y="6553432"/>
            <a:chExt cx="281313" cy="891896"/>
          </a:xfrm>
        </p:grpSpPr>
        <p:sp>
          <p:nvSpPr>
            <p:cNvPr id="60" name="Free Form 22">
              <a:extLst>
                <a:ext uri="{FF2B5EF4-FFF2-40B4-BE49-F238E27FC236}">
                  <a16:creationId xmlns:a16="http://schemas.microsoft.com/office/drawing/2014/main" id="{2B38E98B-B641-2E4F-857E-FDD4F37F3406}"/>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rgbClr val="444444">
                <a:alpha val="99000"/>
              </a:srgbClr>
            </a:solidFill>
            <a:ln w="12700" cmpd="sng">
              <a:noFill/>
              <a:prstDash val="solid"/>
            </a:ln>
          </p:spPr>
          <p:txBody>
            <a:bodyPr anchor="ctr">
              <a:spAutoFit/>
            </a:bodyPr>
            <a:lstStyle/>
            <a:p>
              <a:pPr algn="ctr"/>
              <a:endParaRPr lang="en-US" dirty="0"/>
            </a:p>
          </p:txBody>
        </p:sp>
        <p:sp>
          <p:nvSpPr>
            <p:cNvPr id="61" name="Free Form 23">
              <a:extLst>
                <a:ext uri="{FF2B5EF4-FFF2-40B4-BE49-F238E27FC236}">
                  <a16:creationId xmlns:a16="http://schemas.microsoft.com/office/drawing/2014/main" id="{DFD98A00-D804-B14B-B205-6A5500D0AA02}"/>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62" name="Free Form 24">
              <a:extLst>
                <a:ext uri="{FF2B5EF4-FFF2-40B4-BE49-F238E27FC236}">
                  <a16:creationId xmlns:a16="http://schemas.microsoft.com/office/drawing/2014/main" id="{442D0886-E642-1B48-A64A-2FB11A37C1F6}"/>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63" name="Free Form 25">
              <a:extLst>
                <a:ext uri="{FF2B5EF4-FFF2-40B4-BE49-F238E27FC236}">
                  <a16:creationId xmlns:a16="http://schemas.microsoft.com/office/drawing/2014/main" id="{C9443F0F-399F-DE40-8737-D47C8C30499F}"/>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64" name="Free Form 26">
              <a:extLst>
                <a:ext uri="{FF2B5EF4-FFF2-40B4-BE49-F238E27FC236}">
                  <a16:creationId xmlns:a16="http://schemas.microsoft.com/office/drawing/2014/main" id="{E04F0D2D-49A3-2A47-868F-975E5C9BA720}"/>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sp>
        <p:nvSpPr>
          <p:cNvPr id="89" name="Espace réservé du texte 3">
            <a:extLst>
              <a:ext uri="{FF2B5EF4-FFF2-40B4-BE49-F238E27FC236}">
                <a16:creationId xmlns:a16="http://schemas.microsoft.com/office/drawing/2014/main" id="{42EE472D-79AB-C54D-B531-CF711A83320C}"/>
              </a:ext>
            </a:extLst>
          </p:cNvPr>
          <p:cNvSpPr>
            <a:spLocks noGrp="1"/>
          </p:cNvSpPr>
          <p:nvPr>
            <p:ph type="body" sz="quarter" idx="29" hasCustomPrompt="1"/>
          </p:nvPr>
        </p:nvSpPr>
        <p:spPr>
          <a:xfrm>
            <a:off x="7438115" y="1807727"/>
            <a:ext cx="2285398" cy="409575"/>
          </a:xfrm>
        </p:spPr>
        <p:txBody>
          <a:bodyPr>
            <a:noAutofit/>
          </a:bodyPr>
          <a:lstStyle>
            <a:lvl1pPr algn="ctr">
              <a:defRPr sz="2000">
                <a:solidFill>
                  <a:schemeClr val="accent5"/>
                </a:solidFill>
                <a:latin typeface="+mj-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90" name="Espace réservé du texte 3">
            <a:extLst>
              <a:ext uri="{FF2B5EF4-FFF2-40B4-BE49-F238E27FC236}">
                <a16:creationId xmlns:a16="http://schemas.microsoft.com/office/drawing/2014/main" id="{ECD41FD0-1231-CB44-B8D4-CE979F2ED80F}"/>
              </a:ext>
            </a:extLst>
          </p:cNvPr>
          <p:cNvSpPr>
            <a:spLocks noGrp="1"/>
          </p:cNvSpPr>
          <p:nvPr>
            <p:ph type="body" sz="quarter" idx="30" hasCustomPrompt="1"/>
          </p:nvPr>
        </p:nvSpPr>
        <p:spPr>
          <a:xfrm>
            <a:off x="7438115" y="4867184"/>
            <a:ext cx="2285398" cy="409575"/>
          </a:xfrm>
        </p:spPr>
        <p:txBody>
          <a:bodyPr>
            <a:noAutofit/>
          </a:bodyPr>
          <a:lstStyle>
            <a:lvl1pPr algn="ctr">
              <a:defRPr sz="2000">
                <a:solidFill>
                  <a:schemeClr val="accent5"/>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6" name="Espace réservé du texte 3">
            <a:extLst>
              <a:ext uri="{FF2B5EF4-FFF2-40B4-BE49-F238E27FC236}">
                <a16:creationId xmlns:a16="http://schemas.microsoft.com/office/drawing/2014/main" id="{0874AC42-5E95-6540-A567-A417E4B314EE}"/>
              </a:ext>
            </a:extLst>
          </p:cNvPr>
          <p:cNvSpPr>
            <a:spLocks noGrp="1"/>
          </p:cNvSpPr>
          <p:nvPr>
            <p:ph type="body" sz="quarter" idx="31" hasCustomPrompt="1"/>
          </p:nvPr>
        </p:nvSpPr>
        <p:spPr>
          <a:xfrm>
            <a:off x="7438115" y="5593587"/>
            <a:ext cx="2285398" cy="409575"/>
          </a:xfrm>
        </p:spPr>
        <p:txBody>
          <a:bodyPr>
            <a:noAutofit/>
          </a:bodyPr>
          <a:lstStyle>
            <a:lvl1pPr algn="ctr">
              <a:defRPr sz="1600">
                <a:solidFill>
                  <a:schemeClr val="tx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07" name="Espace réservé pour une image  68">
            <a:extLst>
              <a:ext uri="{FF2B5EF4-FFF2-40B4-BE49-F238E27FC236}">
                <a16:creationId xmlns:a16="http://schemas.microsoft.com/office/drawing/2014/main" id="{1F310564-0240-BC42-B9A0-8D097255341E}"/>
              </a:ext>
            </a:extLst>
          </p:cNvPr>
          <p:cNvSpPr>
            <a:spLocks noGrp="1"/>
          </p:cNvSpPr>
          <p:nvPr>
            <p:ph type="pic" sz="quarter" idx="32" hasCustomPrompt="1"/>
          </p:nvPr>
        </p:nvSpPr>
        <p:spPr>
          <a:xfrm>
            <a:off x="8067281" y="2763654"/>
            <a:ext cx="970754" cy="970754"/>
          </a:xfrm>
          <a:effectLst>
            <a:reflection blurRad="6350" stA="20000" endPos="35000" dir="5400000" sy="-100000" algn="bl" rotWithShape="0"/>
          </a:effectLst>
        </p:spPr>
        <p:txBody>
          <a:bodyPr anchor="ctr">
            <a:normAutofit/>
          </a:bodyPr>
          <a:lstStyle>
            <a:lvl1pPr algn="ctr">
              <a:defRPr sz="1000"/>
            </a:lvl1pPr>
          </a:lstStyle>
          <a:p>
            <a:r>
              <a:rPr lang="fr-FR" dirty="0" err="1"/>
              <a:t>icon</a:t>
            </a:r>
            <a:endParaRPr lang="fr-FR" dirty="0"/>
          </a:p>
        </p:txBody>
      </p:sp>
    </p:spTree>
    <p:extLst>
      <p:ext uri="{BB962C8B-B14F-4D97-AF65-F5344CB8AC3E}">
        <p14:creationId xmlns:p14="http://schemas.microsoft.com/office/powerpoint/2010/main" val="23604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up)">
                                      <p:cBhvr>
                                        <p:cTn id="23" dur="500"/>
                                        <p:tgtEl>
                                          <p:spTgt spid="7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500" fill="hold"/>
                                        <p:tgtEl>
                                          <p:spTgt spid="94"/>
                                        </p:tgtEl>
                                        <p:attrNameLst>
                                          <p:attrName>ppt_w</p:attrName>
                                        </p:attrNameLst>
                                      </p:cBhvr>
                                      <p:tavLst>
                                        <p:tav tm="0">
                                          <p:val>
                                            <p:fltVal val="0"/>
                                          </p:val>
                                        </p:tav>
                                        <p:tav tm="100000">
                                          <p:val>
                                            <p:strVal val="#ppt_w"/>
                                          </p:val>
                                        </p:tav>
                                      </p:tavLst>
                                    </p:anim>
                                    <p:anim calcmode="lin" valueType="num">
                                      <p:cBhvr>
                                        <p:cTn id="28" dur="500" fill="hold"/>
                                        <p:tgtEl>
                                          <p:spTgt spid="94"/>
                                        </p:tgtEl>
                                        <p:attrNameLst>
                                          <p:attrName>ppt_h</p:attrName>
                                        </p:attrNameLst>
                                      </p:cBhvr>
                                      <p:tavLst>
                                        <p:tav tm="0">
                                          <p:val>
                                            <p:fltVal val="0"/>
                                          </p:val>
                                        </p:tav>
                                        <p:tav tm="100000">
                                          <p:val>
                                            <p:strVal val="#ppt_h"/>
                                          </p:val>
                                        </p:tav>
                                      </p:tavLst>
                                    </p:anim>
                                    <p:animEffect transition="in" filter="fade">
                                      <p:cBhvr>
                                        <p:cTn id="29" dur="500"/>
                                        <p:tgtEl>
                                          <p:spTgt spid="94"/>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wipe(up)">
                                      <p:cBhvr>
                                        <p:cTn id="33" dur="500"/>
                                        <p:tgtEl>
                                          <p:spTgt spid="9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fade">
                                      <p:cBhvr>
                                        <p:cTn id="45" dur="500"/>
                                        <p:tgtEl>
                                          <p:spTgt spid="103"/>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91"/>
                                        </p:tgtEl>
                                        <p:attrNameLst>
                                          <p:attrName>style.visibility</p:attrName>
                                        </p:attrNameLst>
                                      </p:cBhvr>
                                      <p:to>
                                        <p:strVal val="visible"/>
                                      </p:to>
                                    </p:set>
                                    <p:animEffect transition="in" filter="fade">
                                      <p:cBhvr>
                                        <p:cTn id="48" dur="1000"/>
                                        <p:tgtEl>
                                          <p:spTgt spid="91"/>
                                        </p:tgtEl>
                                      </p:cBhvr>
                                    </p:animEffect>
                                    <p:anim calcmode="lin" valueType="num">
                                      <p:cBhvr>
                                        <p:cTn id="49" dur="1000" fill="hold"/>
                                        <p:tgtEl>
                                          <p:spTgt spid="91"/>
                                        </p:tgtEl>
                                        <p:attrNameLst>
                                          <p:attrName>ppt_x</p:attrName>
                                        </p:attrNameLst>
                                      </p:cBhvr>
                                      <p:tavLst>
                                        <p:tav tm="0">
                                          <p:val>
                                            <p:strVal val="#ppt_x"/>
                                          </p:val>
                                        </p:tav>
                                        <p:tav tm="100000">
                                          <p:val>
                                            <p:strVal val="#ppt_x"/>
                                          </p:val>
                                        </p:tav>
                                      </p:tavLst>
                                    </p:anim>
                                    <p:anim calcmode="lin" valueType="num">
                                      <p:cBhvr>
                                        <p:cTn id="50" dur="1000" fill="hold"/>
                                        <p:tgtEl>
                                          <p:spTgt spid="91"/>
                                        </p:tgtEl>
                                        <p:attrNameLst>
                                          <p:attrName>ppt_y</p:attrName>
                                        </p:attrNameLst>
                                      </p:cBhvr>
                                      <p:tavLst>
                                        <p:tav tm="0">
                                          <p:val>
                                            <p:strVal val="#ppt_y+.1"/>
                                          </p:val>
                                        </p:tav>
                                        <p:tav tm="100000">
                                          <p:val>
                                            <p:strVal val="#ppt_y"/>
                                          </p:val>
                                        </p:tav>
                                      </p:tavLst>
                                    </p:anim>
                                  </p:childTnLst>
                                </p:cTn>
                              </p:par>
                              <p:par>
                                <p:cTn id="51" presetID="22" presetClass="entr" presetSubtype="1" fill="hold"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up)">
                                      <p:cBhvr>
                                        <p:cTn id="53" dur="500"/>
                                        <p:tgtEl>
                                          <p:spTgt spid="65"/>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95"/>
                                        </p:tgtEl>
                                        <p:attrNameLst>
                                          <p:attrName>style.visibility</p:attrName>
                                        </p:attrNameLst>
                                      </p:cBhvr>
                                      <p:to>
                                        <p:strVal val="visible"/>
                                      </p:to>
                                    </p:set>
                                    <p:anim calcmode="lin" valueType="num">
                                      <p:cBhvr>
                                        <p:cTn id="57" dur="500" fill="hold"/>
                                        <p:tgtEl>
                                          <p:spTgt spid="95"/>
                                        </p:tgtEl>
                                        <p:attrNameLst>
                                          <p:attrName>ppt_w</p:attrName>
                                        </p:attrNameLst>
                                      </p:cBhvr>
                                      <p:tavLst>
                                        <p:tav tm="0">
                                          <p:val>
                                            <p:fltVal val="0"/>
                                          </p:val>
                                        </p:tav>
                                        <p:tav tm="100000">
                                          <p:val>
                                            <p:strVal val="#ppt_w"/>
                                          </p:val>
                                        </p:tav>
                                      </p:tavLst>
                                    </p:anim>
                                    <p:anim calcmode="lin" valueType="num">
                                      <p:cBhvr>
                                        <p:cTn id="58" dur="500" fill="hold"/>
                                        <p:tgtEl>
                                          <p:spTgt spid="95"/>
                                        </p:tgtEl>
                                        <p:attrNameLst>
                                          <p:attrName>ppt_h</p:attrName>
                                        </p:attrNameLst>
                                      </p:cBhvr>
                                      <p:tavLst>
                                        <p:tav tm="0">
                                          <p:val>
                                            <p:fltVal val="0"/>
                                          </p:val>
                                        </p:tav>
                                        <p:tav tm="100000">
                                          <p:val>
                                            <p:strVal val="#ppt_h"/>
                                          </p:val>
                                        </p:tav>
                                      </p:tavLst>
                                    </p:anim>
                                    <p:animEffect transition="in" filter="fade">
                                      <p:cBhvr>
                                        <p:cTn id="59" dur="500"/>
                                        <p:tgtEl>
                                          <p:spTgt spid="95"/>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wipe(up)">
                                      <p:cBhvr>
                                        <p:cTn id="63" dur="500"/>
                                        <p:tgtEl>
                                          <p:spTgt spid="99"/>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500"/>
                                        <p:tgtEl>
                                          <p:spTgt spid="104"/>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fade">
                                      <p:cBhvr>
                                        <p:cTn id="78" dur="1000"/>
                                        <p:tgtEl>
                                          <p:spTgt spid="92"/>
                                        </p:tgtEl>
                                      </p:cBhvr>
                                    </p:animEffect>
                                    <p:anim calcmode="lin" valueType="num">
                                      <p:cBhvr>
                                        <p:cTn id="79" dur="1000" fill="hold"/>
                                        <p:tgtEl>
                                          <p:spTgt spid="92"/>
                                        </p:tgtEl>
                                        <p:attrNameLst>
                                          <p:attrName>ppt_x</p:attrName>
                                        </p:attrNameLst>
                                      </p:cBhvr>
                                      <p:tavLst>
                                        <p:tav tm="0">
                                          <p:val>
                                            <p:strVal val="#ppt_x"/>
                                          </p:val>
                                        </p:tav>
                                        <p:tav tm="100000">
                                          <p:val>
                                            <p:strVal val="#ppt_x"/>
                                          </p:val>
                                        </p:tav>
                                      </p:tavLst>
                                    </p:anim>
                                    <p:anim calcmode="lin" valueType="num">
                                      <p:cBhvr>
                                        <p:cTn id="80" dur="1000" fill="hold"/>
                                        <p:tgtEl>
                                          <p:spTgt spid="92"/>
                                        </p:tgtEl>
                                        <p:attrNameLst>
                                          <p:attrName>ppt_y</p:attrName>
                                        </p:attrNameLst>
                                      </p:cBhvr>
                                      <p:tavLst>
                                        <p:tav tm="0">
                                          <p:val>
                                            <p:strVal val="#ppt_y+.1"/>
                                          </p:val>
                                        </p:tav>
                                        <p:tav tm="100000">
                                          <p:val>
                                            <p:strVal val="#ppt_y"/>
                                          </p:val>
                                        </p:tav>
                                      </p:tavLst>
                                    </p:anim>
                                  </p:childTnLst>
                                </p:cTn>
                              </p:par>
                              <p:par>
                                <p:cTn id="81" presetID="22" presetClass="entr" presetSubtype="1" fill="hold" nodeType="with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ipe(up)">
                                      <p:cBhvr>
                                        <p:cTn id="83" dur="500"/>
                                        <p:tgtEl>
                                          <p:spTgt spid="83"/>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p:cTn id="87" dur="500" fill="hold"/>
                                        <p:tgtEl>
                                          <p:spTgt spid="96"/>
                                        </p:tgtEl>
                                        <p:attrNameLst>
                                          <p:attrName>ppt_w</p:attrName>
                                        </p:attrNameLst>
                                      </p:cBhvr>
                                      <p:tavLst>
                                        <p:tav tm="0">
                                          <p:val>
                                            <p:fltVal val="0"/>
                                          </p:val>
                                        </p:tav>
                                        <p:tav tm="100000">
                                          <p:val>
                                            <p:strVal val="#ppt_w"/>
                                          </p:val>
                                        </p:tav>
                                      </p:tavLst>
                                    </p:anim>
                                    <p:anim calcmode="lin" valueType="num">
                                      <p:cBhvr>
                                        <p:cTn id="88" dur="500" fill="hold"/>
                                        <p:tgtEl>
                                          <p:spTgt spid="96"/>
                                        </p:tgtEl>
                                        <p:attrNameLst>
                                          <p:attrName>ppt_h</p:attrName>
                                        </p:attrNameLst>
                                      </p:cBhvr>
                                      <p:tavLst>
                                        <p:tav tm="0">
                                          <p:val>
                                            <p:fltVal val="0"/>
                                          </p:val>
                                        </p:tav>
                                        <p:tav tm="100000">
                                          <p:val>
                                            <p:strVal val="#ppt_h"/>
                                          </p:val>
                                        </p:tav>
                                      </p:tavLst>
                                    </p:anim>
                                    <p:animEffect transition="in" filter="fade">
                                      <p:cBhvr>
                                        <p:cTn id="89" dur="500"/>
                                        <p:tgtEl>
                                          <p:spTgt spid="96"/>
                                        </p:tgtEl>
                                      </p:cBhvr>
                                    </p:animEffect>
                                  </p:childTnLst>
                                </p:cTn>
                              </p:par>
                            </p:childTnLst>
                          </p:cTn>
                        </p:par>
                        <p:par>
                          <p:cTn id="90" fill="hold">
                            <p:stCondLst>
                              <p:cond delay="8500"/>
                            </p:stCondLst>
                            <p:childTnLst>
                              <p:par>
                                <p:cTn id="91" presetID="22" presetClass="entr" presetSubtype="1" fill="hold" grpId="0" nodeType="afterEffect">
                                  <p:stCondLst>
                                    <p:cond delay="0"/>
                                  </p:stCondLst>
                                  <p:childTnLst>
                                    <p:set>
                                      <p:cBhvr>
                                        <p:cTn id="92" dur="1" fill="hold">
                                          <p:stCondLst>
                                            <p:cond delay="0"/>
                                          </p:stCondLst>
                                        </p:cTn>
                                        <p:tgtEl>
                                          <p:spTgt spid="100"/>
                                        </p:tgtEl>
                                        <p:attrNameLst>
                                          <p:attrName>style.visibility</p:attrName>
                                        </p:attrNameLst>
                                      </p:cBhvr>
                                      <p:to>
                                        <p:strVal val="visible"/>
                                      </p:to>
                                    </p:set>
                                    <p:animEffect transition="in" filter="wipe(up)">
                                      <p:cBhvr>
                                        <p:cTn id="93" dur="500"/>
                                        <p:tgtEl>
                                          <p:spTgt spid="100"/>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fade">
                                      <p:cBhvr>
                                        <p:cTn id="97" dur="500"/>
                                        <p:tgtEl>
                                          <p:spTgt spid="57"/>
                                        </p:tgtEl>
                                      </p:cBhvr>
                                    </p:animEffect>
                                  </p:childTnLst>
                                </p:cTn>
                              </p:par>
                            </p:childTnLst>
                          </p:cTn>
                        </p:par>
                        <p:par>
                          <p:cTn id="98" fill="hold">
                            <p:stCondLst>
                              <p:cond delay="9500"/>
                            </p:stCondLst>
                            <p:childTnLst>
                              <p:par>
                                <p:cTn id="99" presetID="10" presetClass="entr" presetSubtype="0" fill="hold" grpId="0" nodeType="after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fade">
                                      <p:cBhvr>
                                        <p:cTn id="101" dur="500"/>
                                        <p:tgtEl>
                                          <p:spTgt spid="58"/>
                                        </p:tgtEl>
                                      </p:cBhvr>
                                    </p:animEffect>
                                  </p:childTnLst>
                                </p:cTn>
                              </p:par>
                            </p:childTnLst>
                          </p:cTn>
                        </p:par>
                        <p:par>
                          <p:cTn id="102" fill="hold">
                            <p:stCondLst>
                              <p:cond delay="10000"/>
                            </p:stCondLst>
                            <p:childTnLst>
                              <p:par>
                                <p:cTn id="103" presetID="10" presetClass="entr" presetSubtype="0" fill="hold" grpId="0" nodeType="afterEffect">
                                  <p:stCondLst>
                                    <p:cond delay="0"/>
                                  </p:stCondLst>
                                  <p:childTnLst>
                                    <p:set>
                                      <p:cBhvr>
                                        <p:cTn id="104" dur="1" fill="hold">
                                          <p:stCondLst>
                                            <p:cond delay="0"/>
                                          </p:stCondLst>
                                        </p:cTn>
                                        <p:tgtEl>
                                          <p:spTgt spid="107"/>
                                        </p:tgtEl>
                                        <p:attrNameLst>
                                          <p:attrName>style.visibility</p:attrName>
                                        </p:attrNameLst>
                                      </p:cBhvr>
                                      <p:to>
                                        <p:strVal val="visible"/>
                                      </p:to>
                                    </p:set>
                                    <p:animEffect transition="in" filter="fade">
                                      <p:cBhvr>
                                        <p:cTn id="105" dur="500"/>
                                        <p:tgtEl>
                                          <p:spTgt spid="107"/>
                                        </p:tgtEl>
                                      </p:cBhvr>
                                    </p:animEffect>
                                  </p:childTnLst>
                                </p:cTn>
                              </p:par>
                              <p:par>
                                <p:cTn id="106" presetID="42" presetClass="entr" presetSubtype="0" fill="hold" grpId="0" nodeType="withEffect">
                                  <p:stCondLst>
                                    <p:cond delay="0"/>
                                  </p:stCondLst>
                                  <p:childTnLst>
                                    <p:set>
                                      <p:cBhvr>
                                        <p:cTn id="107" dur="1" fill="hold">
                                          <p:stCondLst>
                                            <p:cond delay="0"/>
                                          </p:stCondLst>
                                        </p:cTn>
                                        <p:tgtEl>
                                          <p:spTgt spid="89"/>
                                        </p:tgtEl>
                                        <p:attrNameLst>
                                          <p:attrName>style.visibility</p:attrName>
                                        </p:attrNameLst>
                                      </p:cBhvr>
                                      <p:to>
                                        <p:strVal val="visible"/>
                                      </p:to>
                                    </p:set>
                                    <p:animEffect transition="in" filter="fade">
                                      <p:cBhvr>
                                        <p:cTn id="108" dur="1000"/>
                                        <p:tgtEl>
                                          <p:spTgt spid="89"/>
                                        </p:tgtEl>
                                      </p:cBhvr>
                                    </p:animEffect>
                                    <p:anim calcmode="lin" valueType="num">
                                      <p:cBhvr>
                                        <p:cTn id="109" dur="1000" fill="hold"/>
                                        <p:tgtEl>
                                          <p:spTgt spid="89"/>
                                        </p:tgtEl>
                                        <p:attrNameLst>
                                          <p:attrName>ppt_x</p:attrName>
                                        </p:attrNameLst>
                                      </p:cBhvr>
                                      <p:tavLst>
                                        <p:tav tm="0">
                                          <p:val>
                                            <p:strVal val="#ppt_x"/>
                                          </p:val>
                                        </p:tav>
                                        <p:tav tm="100000">
                                          <p:val>
                                            <p:strVal val="#ppt_x"/>
                                          </p:val>
                                        </p:tav>
                                      </p:tavLst>
                                    </p:anim>
                                    <p:anim calcmode="lin" valueType="num">
                                      <p:cBhvr>
                                        <p:cTn id="110" dur="1000" fill="hold"/>
                                        <p:tgtEl>
                                          <p:spTgt spid="89"/>
                                        </p:tgtEl>
                                        <p:attrNameLst>
                                          <p:attrName>ppt_y</p:attrName>
                                        </p:attrNameLst>
                                      </p:cBhvr>
                                      <p:tavLst>
                                        <p:tav tm="0">
                                          <p:val>
                                            <p:strVal val="#ppt_y+.1"/>
                                          </p:val>
                                        </p:tav>
                                        <p:tav tm="100000">
                                          <p:val>
                                            <p:strVal val="#ppt_y"/>
                                          </p:val>
                                        </p:tav>
                                      </p:tavLst>
                                    </p:anim>
                                  </p:childTnLst>
                                </p:cTn>
                              </p:par>
                              <p:par>
                                <p:cTn id="111" presetID="22" presetClass="entr" presetSubtype="1" fill="hold"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ipe(up)">
                                      <p:cBhvr>
                                        <p:cTn id="113" dur="500"/>
                                        <p:tgtEl>
                                          <p:spTgt spid="59"/>
                                        </p:tgtEl>
                                      </p:cBhvr>
                                    </p:animEffect>
                                  </p:childTnLst>
                                </p:cTn>
                              </p:par>
                            </p:childTnLst>
                          </p:cTn>
                        </p:par>
                        <p:par>
                          <p:cTn id="114" fill="hold">
                            <p:stCondLst>
                              <p:cond delay="11000"/>
                            </p:stCondLst>
                            <p:childTnLst>
                              <p:par>
                                <p:cTn id="115" presetID="53" presetClass="entr" presetSubtype="16" fill="hold" grpId="0" nodeType="afterEffect">
                                  <p:stCondLst>
                                    <p:cond delay="0"/>
                                  </p:stCondLst>
                                  <p:childTnLst>
                                    <p:set>
                                      <p:cBhvr>
                                        <p:cTn id="116" dur="1" fill="hold">
                                          <p:stCondLst>
                                            <p:cond delay="0"/>
                                          </p:stCondLst>
                                        </p:cTn>
                                        <p:tgtEl>
                                          <p:spTgt spid="90"/>
                                        </p:tgtEl>
                                        <p:attrNameLst>
                                          <p:attrName>style.visibility</p:attrName>
                                        </p:attrNameLst>
                                      </p:cBhvr>
                                      <p:to>
                                        <p:strVal val="visible"/>
                                      </p:to>
                                    </p:set>
                                    <p:anim calcmode="lin" valueType="num">
                                      <p:cBhvr>
                                        <p:cTn id="117" dur="500" fill="hold"/>
                                        <p:tgtEl>
                                          <p:spTgt spid="90"/>
                                        </p:tgtEl>
                                        <p:attrNameLst>
                                          <p:attrName>ppt_w</p:attrName>
                                        </p:attrNameLst>
                                      </p:cBhvr>
                                      <p:tavLst>
                                        <p:tav tm="0">
                                          <p:val>
                                            <p:fltVal val="0"/>
                                          </p:val>
                                        </p:tav>
                                        <p:tav tm="100000">
                                          <p:val>
                                            <p:strVal val="#ppt_w"/>
                                          </p:val>
                                        </p:tav>
                                      </p:tavLst>
                                    </p:anim>
                                    <p:anim calcmode="lin" valueType="num">
                                      <p:cBhvr>
                                        <p:cTn id="118" dur="500" fill="hold"/>
                                        <p:tgtEl>
                                          <p:spTgt spid="90"/>
                                        </p:tgtEl>
                                        <p:attrNameLst>
                                          <p:attrName>ppt_h</p:attrName>
                                        </p:attrNameLst>
                                      </p:cBhvr>
                                      <p:tavLst>
                                        <p:tav tm="0">
                                          <p:val>
                                            <p:fltVal val="0"/>
                                          </p:val>
                                        </p:tav>
                                        <p:tav tm="100000">
                                          <p:val>
                                            <p:strVal val="#ppt_h"/>
                                          </p:val>
                                        </p:tav>
                                      </p:tavLst>
                                    </p:anim>
                                    <p:animEffect transition="in" filter="fade">
                                      <p:cBhvr>
                                        <p:cTn id="119" dur="500"/>
                                        <p:tgtEl>
                                          <p:spTgt spid="90"/>
                                        </p:tgtEl>
                                      </p:cBhvr>
                                    </p:animEffect>
                                  </p:childTnLst>
                                </p:cTn>
                              </p:par>
                            </p:childTnLst>
                          </p:cTn>
                        </p:par>
                        <p:par>
                          <p:cTn id="120" fill="hold">
                            <p:stCondLst>
                              <p:cond delay="11500"/>
                            </p:stCondLst>
                            <p:childTnLst>
                              <p:par>
                                <p:cTn id="121" presetID="22" presetClass="entr" presetSubtype="1" fill="hold" grpId="0" nodeType="afterEffect">
                                  <p:stCondLst>
                                    <p:cond delay="0"/>
                                  </p:stCondLst>
                                  <p:childTnLst>
                                    <p:set>
                                      <p:cBhvr>
                                        <p:cTn id="122" dur="1" fill="hold">
                                          <p:stCondLst>
                                            <p:cond delay="0"/>
                                          </p:stCondLst>
                                        </p:cTn>
                                        <p:tgtEl>
                                          <p:spTgt spid="106"/>
                                        </p:tgtEl>
                                        <p:attrNameLst>
                                          <p:attrName>style.visibility</p:attrName>
                                        </p:attrNameLst>
                                      </p:cBhvr>
                                      <p:to>
                                        <p:strVal val="visible"/>
                                      </p:to>
                                    </p:set>
                                    <p:animEffect transition="in" filter="wipe(up)">
                                      <p:cBhvr>
                                        <p:cTn id="123" dur="500"/>
                                        <p:tgtEl>
                                          <p:spTgt spid="106"/>
                                        </p:tgtEl>
                                      </p:cBhvr>
                                    </p:animEffect>
                                  </p:childTnLst>
                                </p:cTn>
                              </p:par>
                            </p:childTnLst>
                          </p:cTn>
                        </p:par>
                        <p:par>
                          <p:cTn id="124" fill="hold">
                            <p:stCondLst>
                              <p:cond delay="12000"/>
                            </p:stCondLst>
                            <p:childTnLst>
                              <p:par>
                                <p:cTn id="125" presetID="10"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500"/>
                                        <p:tgtEl>
                                          <p:spTgt spid="41"/>
                                        </p:tgtEl>
                                      </p:cBhvr>
                                    </p:animEffect>
                                  </p:childTnLst>
                                </p:cTn>
                              </p:par>
                            </p:childTnLst>
                          </p:cTn>
                        </p:par>
                        <p:par>
                          <p:cTn id="128" fill="hold">
                            <p:stCondLst>
                              <p:cond delay="12500"/>
                            </p:stCondLst>
                            <p:childTnLst>
                              <p:par>
                                <p:cTn id="129" presetID="10"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500"/>
                                        <p:tgtEl>
                                          <p:spTgt spid="42"/>
                                        </p:tgtEl>
                                      </p:cBhvr>
                                    </p:animEffect>
                                  </p:childTnLst>
                                </p:cTn>
                              </p:par>
                            </p:childTnLst>
                          </p:cTn>
                        </p:par>
                        <p:par>
                          <p:cTn id="132" fill="hold">
                            <p:stCondLst>
                              <p:cond delay="13000"/>
                            </p:stCondLst>
                            <p:childTnLst>
                              <p:par>
                                <p:cTn id="133" presetID="10" presetClass="entr" presetSubtype="0" fill="hold" grpId="0"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fade">
                                      <p:cBhvr>
                                        <p:cTn id="135" dur="500"/>
                                        <p:tgtEl>
                                          <p:spTgt spid="105"/>
                                        </p:tgtEl>
                                      </p:cBhvr>
                                    </p:animEffect>
                                  </p:childTnLst>
                                </p:cTn>
                              </p:par>
                              <p:par>
                                <p:cTn id="136" presetID="42" presetClass="entr" presetSubtype="0" fill="hold" grpId="0" nodeType="withEffect">
                                  <p:stCondLst>
                                    <p:cond delay="0"/>
                                  </p:stCondLst>
                                  <p:childTnLst>
                                    <p:set>
                                      <p:cBhvr>
                                        <p:cTn id="137" dur="1" fill="hold">
                                          <p:stCondLst>
                                            <p:cond delay="0"/>
                                          </p:stCondLst>
                                        </p:cTn>
                                        <p:tgtEl>
                                          <p:spTgt spid="93"/>
                                        </p:tgtEl>
                                        <p:attrNameLst>
                                          <p:attrName>style.visibility</p:attrName>
                                        </p:attrNameLst>
                                      </p:cBhvr>
                                      <p:to>
                                        <p:strVal val="visible"/>
                                      </p:to>
                                    </p:set>
                                    <p:animEffect transition="in" filter="fade">
                                      <p:cBhvr>
                                        <p:cTn id="138" dur="1000"/>
                                        <p:tgtEl>
                                          <p:spTgt spid="93"/>
                                        </p:tgtEl>
                                      </p:cBhvr>
                                    </p:animEffect>
                                    <p:anim calcmode="lin" valueType="num">
                                      <p:cBhvr>
                                        <p:cTn id="139" dur="1000" fill="hold"/>
                                        <p:tgtEl>
                                          <p:spTgt spid="93"/>
                                        </p:tgtEl>
                                        <p:attrNameLst>
                                          <p:attrName>ppt_x</p:attrName>
                                        </p:attrNameLst>
                                      </p:cBhvr>
                                      <p:tavLst>
                                        <p:tav tm="0">
                                          <p:val>
                                            <p:strVal val="#ppt_x"/>
                                          </p:val>
                                        </p:tav>
                                        <p:tav tm="100000">
                                          <p:val>
                                            <p:strVal val="#ppt_x"/>
                                          </p:val>
                                        </p:tav>
                                      </p:tavLst>
                                    </p:anim>
                                    <p:anim calcmode="lin" valueType="num">
                                      <p:cBhvr>
                                        <p:cTn id="140" dur="1000" fill="hold"/>
                                        <p:tgtEl>
                                          <p:spTgt spid="93"/>
                                        </p:tgtEl>
                                        <p:attrNameLst>
                                          <p:attrName>ppt_y</p:attrName>
                                        </p:attrNameLst>
                                      </p:cBhvr>
                                      <p:tavLst>
                                        <p:tav tm="0">
                                          <p:val>
                                            <p:strVal val="#ppt_y+.1"/>
                                          </p:val>
                                        </p:tav>
                                        <p:tav tm="100000">
                                          <p:val>
                                            <p:strVal val="#ppt_y"/>
                                          </p:val>
                                        </p:tav>
                                      </p:tavLst>
                                    </p:anim>
                                  </p:childTnLst>
                                </p:cTn>
                              </p:par>
                              <p:par>
                                <p:cTn id="141" presetID="22" presetClass="entr" presetSubtype="1" fill="hold" nodeType="withEffect">
                                  <p:stCondLst>
                                    <p:cond delay="0"/>
                                  </p:stCondLst>
                                  <p:childTnLst>
                                    <p:set>
                                      <p:cBhvr>
                                        <p:cTn id="142" dur="1" fill="hold">
                                          <p:stCondLst>
                                            <p:cond delay="0"/>
                                          </p:stCondLst>
                                        </p:cTn>
                                        <p:tgtEl>
                                          <p:spTgt spid="71"/>
                                        </p:tgtEl>
                                        <p:attrNameLst>
                                          <p:attrName>style.visibility</p:attrName>
                                        </p:attrNameLst>
                                      </p:cBhvr>
                                      <p:to>
                                        <p:strVal val="visible"/>
                                      </p:to>
                                    </p:set>
                                    <p:animEffect transition="in" filter="wipe(up)">
                                      <p:cBhvr>
                                        <p:cTn id="143" dur="500"/>
                                        <p:tgtEl>
                                          <p:spTgt spid="71"/>
                                        </p:tgtEl>
                                      </p:cBhvr>
                                    </p:animEffect>
                                  </p:childTnLst>
                                </p:cTn>
                              </p:par>
                            </p:childTnLst>
                          </p:cTn>
                        </p:par>
                        <p:par>
                          <p:cTn id="144" fill="hold">
                            <p:stCondLst>
                              <p:cond delay="14000"/>
                            </p:stCondLst>
                            <p:childTnLst>
                              <p:par>
                                <p:cTn id="145" presetID="53" presetClass="entr" presetSubtype="16" fill="hold" grpId="0" nodeType="after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p:cTn id="147" dur="500" fill="hold"/>
                                        <p:tgtEl>
                                          <p:spTgt spid="97"/>
                                        </p:tgtEl>
                                        <p:attrNameLst>
                                          <p:attrName>ppt_w</p:attrName>
                                        </p:attrNameLst>
                                      </p:cBhvr>
                                      <p:tavLst>
                                        <p:tav tm="0">
                                          <p:val>
                                            <p:fltVal val="0"/>
                                          </p:val>
                                        </p:tav>
                                        <p:tav tm="100000">
                                          <p:val>
                                            <p:strVal val="#ppt_w"/>
                                          </p:val>
                                        </p:tav>
                                      </p:tavLst>
                                    </p:anim>
                                    <p:anim calcmode="lin" valueType="num">
                                      <p:cBhvr>
                                        <p:cTn id="148" dur="500" fill="hold"/>
                                        <p:tgtEl>
                                          <p:spTgt spid="97"/>
                                        </p:tgtEl>
                                        <p:attrNameLst>
                                          <p:attrName>ppt_h</p:attrName>
                                        </p:attrNameLst>
                                      </p:cBhvr>
                                      <p:tavLst>
                                        <p:tav tm="0">
                                          <p:val>
                                            <p:fltVal val="0"/>
                                          </p:val>
                                        </p:tav>
                                        <p:tav tm="100000">
                                          <p:val>
                                            <p:strVal val="#ppt_h"/>
                                          </p:val>
                                        </p:tav>
                                      </p:tavLst>
                                    </p:anim>
                                    <p:animEffect transition="in" filter="fade">
                                      <p:cBhvr>
                                        <p:cTn id="149" dur="500"/>
                                        <p:tgtEl>
                                          <p:spTgt spid="97"/>
                                        </p:tgtEl>
                                      </p:cBhvr>
                                    </p:animEffect>
                                  </p:childTnLst>
                                </p:cTn>
                              </p:par>
                            </p:childTnLst>
                          </p:cTn>
                        </p:par>
                        <p:par>
                          <p:cTn id="150" fill="hold">
                            <p:stCondLst>
                              <p:cond delay="14500"/>
                            </p:stCondLst>
                            <p:childTnLst>
                              <p:par>
                                <p:cTn id="151" presetID="22" presetClass="entr" presetSubtype="1" fill="hold" grpId="0" nodeType="afterEffect">
                                  <p:stCondLst>
                                    <p:cond delay="0"/>
                                  </p:stCondLst>
                                  <p:childTnLst>
                                    <p:set>
                                      <p:cBhvr>
                                        <p:cTn id="152" dur="1" fill="hold">
                                          <p:stCondLst>
                                            <p:cond delay="0"/>
                                          </p:stCondLst>
                                        </p:cTn>
                                        <p:tgtEl>
                                          <p:spTgt spid="101"/>
                                        </p:tgtEl>
                                        <p:attrNameLst>
                                          <p:attrName>style.visibility</p:attrName>
                                        </p:attrNameLst>
                                      </p:cBhvr>
                                      <p:to>
                                        <p:strVal val="visible"/>
                                      </p:to>
                                    </p:set>
                                    <p:animEffect transition="in" filter="wipe(up)">
                                      <p:cBhvr>
                                        <p:cTn id="15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 grpId="0">
        <p:tmplLst>
          <p:tmpl>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91" grpId="0">
        <p:tmplLst>
          <p:tmpl>
            <p:tnLst>
              <p:par>
                <p:cTn presetID="42"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1000"/>
                        <p:tgtEl>
                          <p:spTgt spid="91"/>
                        </p:tgtEl>
                      </p:cBhvr>
                    </p:animEffect>
                    <p:anim calcmode="lin" valueType="num">
                      <p:cBhvr>
                        <p:cTn dur="1000" fill="hold"/>
                        <p:tgtEl>
                          <p:spTgt spid="91"/>
                        </p:tgtEl>
                        <p:attrNameLst>
                          <p:attrName>ppt_x</p:attrName>
                        </p:attrNameLst>
                      </p:cBhvr>
                      <p:tavLst>
                        <p:tav tm="0">
                          <p:val>
                            <p:strVal val="#ppt_x"/>
                          </p:val>
                        </p:tav>
                        <p:tav tm="100000">
                          <p:val>
                            <p:strVal val="#ppt_x"/>
                          </p:val>
                        </p:tav>
                      </p:tavLst>
                    </p:anim>
                    <p:anim calcmode="lin" valueType="num">
                      <p:cBhvr>
                        <p:cTn dur="1000" fill="hold"/>
                        <p:tgtEl>
                          <p:spTgt spid="91"/>
                        </p:tgtEl>
                        <p:attrNameLst>
                          <p:attrName>ppt_y</p:attrName>
                        </p:attrNameLst>
                      </p:cBhvr>
                      <p:tavLst>
                        <p:tav tm="0">
                          <p:val>
                            <p:strVal val="#ppt_y+.1"/>
                          </p:val>
                        </p:tav>
                        <p:tav tm="100000">
                          <p:val>
                            <p:strVal val="#ppt_y"/>
                          </p:val>
                        </p:tav>
                      </p:tavLst>
                    </p:anim>
                  </p:childTnLst>
                </p:cTn>
              </p:par>
            </p:tnLst>
          </p:tmpl>
        </p:tmplLst>
      </p:bldP>
      <p:bldP spid="92" grpId="0">
        <p:tmplLst>
          <p:tmpl>
            <p:tnLst>
              <p:par>
                <p:cTn presetID="42" presetClass="entr" presetSubtype="0"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1000"/>
                        <p:tgtEl>
                          <p:spTgt spid="92"/>
                        </p:tgtEl>
                      </p:cBhvr>
                    </p:animEffect>
                    <p:anim calcmode="lin" valueType="num">
                      <p:cBhvr>
                        <p:cTn dur="1000" fill="hold"/>
                        <p:tgtEl>
                          <p:spTgt spid="92"/>
                        </p:tgtEl>
                        <p:attrNameLst>
                          <p:attrName>ppt_x</p:attrName>
                        </p:attrNameLst>
                      </p:cBhvr>
                      <p:tavLst>
                        <p:tav tm="0">
                          <p:val>
                            <p:strVal val="#ppt_x"/>
                          </p:val>
                        </p:tav>
                        <p:tav tm="100000">
                          <p:val>
                            <p:strVal val="#ppt_x"/>
                          </p:val>
                        </p:tav>
                      </p:tavLst>
                    </p:anim>
                    <p:anim calcmode="lin" valueType="num">
                      <p:cBhvr>
                        <p:cTn dur="1000" fill="hold"/>
                        <p:tgtEl>
                          <p:spTgt spid="92"/>
                        </p:tgtEl>
                        <p:attrNameLst>
                          <p:attrName>ppt_y</p:attrName>
                        </p:attrNameLst>
                      </p:cBhvr>
                      <p:tavLst>
                        <p:tav tm="0">
                          <p:val>
                            <p:strVal val="#ppt_y+.1"/>
                          </p:val>
                        </p:tav>
                        <p:tav tm="100000">
                          <p:val>
                            <p:strVal val="#ppt_y"/>
                          </p:val>
                        </p:tav>
                      </p:tavLst>
                    </p:anim>
                  </p:childTnLst>
                </p:cTn>
              </p:par>
            </p:tnLst>
          </p:tmpl>
        </p:tmplLst>
      </p:bldP>
      <p:bldP spid="93" grpId="0">
        <p:tmplLst>
          <p:tmpl>
            <p:tnLst>
              <p:par>
                <p:cTn presetID="42" presetClass="entr" presetSubtype="0" fill="hold" nodeType="with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1000"/>
                        <p:tgtEl>
                          <p:spTgt spid="93"/>
                        </p:tgtEl>
                      </p:cBhvr>
                    </p:animEffect>
                    <p:anim calcmode="lin" valueType="num">
                      <p:cBhvr>
                        <p:cTn dur="1000" fill="hold"/>
                        <p:tgtEl>
                          <p:spTgt spid="93"/>
                        </p:tgtEl>
                        <p:attrNameLst>
                          <p:attrName>ppt_x</p:attrName>
                        </p:attrNameLst>
                      </p:cBhvr>
                      <p:tavLst>
                        <p:tav tm="0">
                          <p:val>
                            <p:strVal val="#ppt_x"/>
                          </p:val>
                        </p:tav>
                        <p:tav tm="100000">
                          <p:val>
                            <p:strVal val="#ppt_x"/>
                          </p:val>
                        </p:tav>
                      </p:tavLst>
                    </p:anim>
                    <p:anim calcmode="lin" valueType="num">
                      <p:cBhvr>
                        <p:cTn dur="1000" fill="hold"/>
                        <p:tgtEl>
                          <p:spTgt spid="93"/>
                        </p:tgtEl>
                        <p:attrNameLst>
                          <p:attrName>ppt_y</p:attrName>
                        </p:attrNameLst>
                      </p:cBhvr>
                      <p:tavLst>
                        <p:tav tm="0">
                          <p:val>
                            <p:strVal val="#ppt_y+.1"/>
                          </p:val>
                        </p:tav>
                        <p:tav tm="100000">
                          <p:val>
                            <p:strVal val="#ppt_y"/>
                          </p:val>
                        </p:tav>
                      </p:tavLst>
                    </p:anim>
                  </p:childTnLst>
                </p:cTn>
              </p:par>
            </p:tnLst>
          </p:tmpl>
        </p:tmplLst>
      </p:bldP>
      <p:bldP spid="94" grpId="0">
        <p:tmplLst>
          <p:tmpl>
            <p:tnLst>
              <p:par>
                <p:cTn presetID="53" presetClass="entr" presetSubtype="16"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p:cTn dur="500" fill="hold"/>
                        <p:tgtEl>
                          <p:spTgt spid="94"/>
                        </p:tgtEl>
                        <p:attrNameLst>
                          <p:attrName>ppt_w</p:attrName>
                        </p:attrNameLst>
                      </p:cBhvr>
                      <p:tavLst>
                        <p:tav tm="0">
                          <p:val>
                            <p:fltVal val="0"/>
                          </p:val>
                        </p:tav>
                        <p:tav tm="100000">
                          <p:val>
                            <p:strVal val="#ppt_w"/>
                          </p:val>
                        </p:tav>
                      </p:tavLst>
                    </p:anim>
                    <p:anim calcmode="lin" valueType="num">
                      <p:cBhvr>
                        <p:cTn dur="500" fill="hold"/>
                        <p:tgtEl>
                          <p:spTgt spid="94"/>
                        </p:tgtEl>
                        <p:attrNameLst>
                          <p:attrName>ppt_h</p:attrName>
                        </p:attrNameLst>
                      </p:cBhvr>
                      <p:tavLst>
                        <p:tav tm="0">
                          <p:val>
                            <p:fltVal val="0"/>
                          </p:val>
                        </p:tav>
                        <p:tav tm="100000">
                          <p:val>
                            <p:strVal val="#ppt_h"/>
                          </p:val>
                        </p:tav>
                      </p:tavLst>
                    </p:anim>
                    <p:animEffect transition="in" filter="fade">
                      <p:cBhvr>
                        <p:cTn dur="500"/>
                        <p:tgtEl>
                          <p:spTgt spid="94"/>
                        </p:tgtEl>
                      </p:cBhvr>
                    </p:animEffect>
                  </p:childTnLst>
                </p:cTn>
              </p:par>
            </p:tnLst>
          </p:tmpl>
        </p:tmplLst>
      </p:bldP>
      <p:bldP spid="95" grpId="0">
        <p:tmplLst>
          <p:tmpl>
            <p:tnLst>
              <p:par>
                <p:cTn presetID="53" presetClass="entr" presetSubtype="16"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p:cTn dur="500" fill="hold"/>
                        <p:tgtEl>
                          <p:spTgt spid="95"/>
                        </p:tgtEl>
                        <p:attrNameLst>
                          <p:attrName>ppt_w</p:attrName>
                        </p:attrNameLst>
                      </p:cBhvr>
                      <p:tavLst>
                        <p:tav tm="0">
                          <p:val>
                            <p:fltVal val="0"/>
                          </p:val>
                        </p:tav>
                        <p:tav tm="100000">
                          <p:val>
                            <p:strVal val="#ppt_w"/>
                          </p:val>
                        </p:tav>
                      </p:tavLst>
                    </p:anim>
                    <p:anim calcmode="lin" valueType="num">
                      <p:cBhvr>
                        <p:cTn dur="500" fill="hold"/>
                        <p:tgtEl>
                          <p:spTgt spid="95"/>
                        </p:tgtEl>
                        <p:attrNameLst>
                          <p:attrName>ppt_h</p:attrName>
                        </p:attrNameLst>
                      </p:cBhvr>
                      <p:tavLst>
                        <p:tav tm="0">
                          <p:val>
                            <p:fltVal val="0"/>
                          </p:val>
                        </p:tav>
                        <p:tav tm="100000">
                          <p:val>
                            <p:strVal val="#ppt_h"/>
                          </p:val>
                        </p:tav>
                      </p:tavLst>
                    </p:anim>
                    <p:animEffect transition="in" filter="fade">
                      <p:cBhvr>
                        <p:cTn dur="500"/>
                        <p:tgtEl>
                          <p:spTgt spid="95"/>
                        </p:tgtEl>
                      </p:cBhvr>
                    </p:animEffect>
                  </p:childTnLst>
                </p:cTn>
              </p:par>
            </p:tnLst>
          </p:tmpl>
        </p:tmplLst>
      </p:bldP>
      <p:bldP spid="96" grpId="0">
        <p:tmplLst>
          <p:tmpl>
            <p:tnLst>
              <p:par>
                <p:cTn presetID="53" presetClass="entr" presetSubtype="16"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p:cTn dur="500" fill="hold"/>
                        <p:tgtEl>
                          <p:spTgt spid="96"/>
                        </p:tgtEl>
                        <p:attrNameLst>
                          <p:attrName>ppt_w</p:attrName>
                        </p:attrNameLst>
                      </p:cBhvr>
                      <p:tavLst>
                        <p:tav tm="0">
                          <p:val>
                            <p:fltVal val="0"/>
                          </p:val>
                        </p:tav>
                        <p:tav tm="100000">
                          <p:val>
                            <p:strVal val="#ppt_w"/>
                          </p:val>
                        </p:tav>
                      </p:tavLst>
                    </p:anim>
                    <p:anim calcmode="lin" valueType="num">
                      <p:cBhvr>
                        <p:cTn dur="500" fill="hold"/>
                        <p:tgtEl>
                          <p:spTgt spid="96"/>
                        </p:tgtEl>
                        <p:attrNameLst>
                          <p:attrName>ppt_h</p:attrName>
                        </p:attrNameLst>
                      </p:cBhvr>
                      <p:tavLst>
                        <p:tav tm="0">
                          <p:val>
                            <p:fltVal val="0"/>
                          </p:val>
                        </p:tav>
                        <p:tav tm="100000">
                          <p:val>
                            <p:strVal val="#ppt_h"/>
                          </p:val>
                        </p:tav>
                      </p:tavLst>
                    </p:anim>
                    <p:animEffect transition="in" filter="fade">
                      <p:cBhvr>
                        <p:cTn dur="500"/>
                        <p:tgtEl>
                          <p:spTgt spid="96"/>
                        </p:tgtEl>
                      </p:cBhvr>
                    </p:animEffect>
                  </p:childTnLst>
                </p:cTn>
              </p:par>
            </p:tnLst>
          </p:tmpl>
        </p:tmplLst>
      </p:bldP>
      <p:bldP spid="97" grpId="0">
        <p:tmplLst>
          <p:tmpl>
            <p:tnLst>
              <p:par>
                <p:cTn presetID="53" presetClass="entr" presetSubtype="16" fill="hold" nodeType="afterEffect">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p:cTn dur="500" fill="hold"/>
                        <p:tgtEl>
                          <p:spTgt spid="97"/>
                        </p:tgtEl>
                        <p:attrNameLst>
                          <p:attrName>ppt_w</p:attrName>
                        </p:attrNameLst>
                      </p:cBhvr>
                      <p:tavLst>
                        <p:tav tm="0">
                          <p:val>
                            <p:fltVal val="0"/>
                          </p:val>
                        </p:tav>
                        <p:tav tm="100000">
                          <p:val>
                            <p:strVal val="#ppt_w"/>
                          </p:val>
                        </p:tav>
                      </p:tavLst>
                    </p:anim>
                    <p:anim calcmode="lin" valueType="num">
                      <p:cBhvr>
                        <p:cTn dur="500" fill="hold"/>
                        <p:tgtEl>
                          <p:spTgt spid="97"/>
                        </p:tgtEl>
                        <p:attrNameLst>
                          <p:attrName>ppt_h</p:attrName>
                        </p:attrNameLst>
                      </p:cBhvr>
                      <p:tavLst>
                        <p:tav tm="0">
                          <p:val>
                            <p:fltVal val="0"/>
                          </p:val>
                        </p:tav>
                        <p:tav tm="100000">
                          <p:val>
                            <p:strVal val="#ppt_h"/>
                          </p:val>
                        </p:tav>
                      </p:tavLst>
                    </p:anim>
                    <p:animEffect transition="in" filter="fade">
                      <p:cBhvr>
                        <p:cTn dur="500"/>
                        <p:tgtEl>
                          <p:spTgt spid="97"/>
                        </p:tgtEl>
                      </p:cBhvr>
                    </p:animEffect>
                  </p:childTnLst>
                </p:cTn>
              </p:par>
            </p:tnLst>
          </p:tmpl>
        </p:tmplLst>
      </p:bldP>
      <p:bldP spid="98" grpId="0">
        <p:tmplLst>
          <p:tmpl>
            <p:tnLst>
              <p:par>
                <p:cTn presetID="22" presetClass="entr" presetSubtype="1"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up)">
                      <p:cBhvr>
                        <p:cTn dur="500"/>
                        <p:tgtEl>
                          <p:spTgt spid="98"/>
                        </p:tgtEl>
                      </p:cBhvr>
                    </p:animEffect>
                  </p:childTnLst>
                </p:cTn>
              </p:par>
            </p:tnLst>
          </p:tmpl>
        </p:tmplLst>
      </p:bldP>
      <p:bldP spid="99" grpId="0">
        <p:tmplLst>
          <p:tmpl>
            <p:tnLst>
              <p:par>
                <p:cTn presetID="22" presetClass="entr" presetSubtype="1"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up)">
                      <p:cBhvr>
                        <p:cTn dur="500"/>
                        <p:tgtEl>
                          <p:spTgt spid="99"/>
                        </p:tgtEl>
                      </p:cBhvr>
                    </p:animEffect>
                  </p:childTnLst>
                </p:cTn>
              </p:par>
            </p:tnLst>
          </p:tmpl>
        </p:tmplLst>
      </p:bldP>
      <p:bldP spid="100" grpId="0">
        <p:tmplLst>
          <p:tmpl>
            <p:tnLst>
              <p:par>
                <p:cTn presetID="22" presetClass="entr" presetSubtype="1"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up)">
                      <p:cBhvr>
                        <p:cTn dur="500"/>
                        <p:tgtEl>
                          <p:spTgt spid="100"/>
                        </p:tgtEl>
                      </p:cBhvr>
                    </p:animEffect>
                  </p:childTnLst>
                </p:cTn>
              </p:par>
            </p:tnLst>
          </p:tmpl>
        </p:tmplLst>
      </p:bldP>
      <p:bldP spid="101" grpId="0">
        <p:tmplLst>
          <p:tmpl>
            <p:tnLst>
              <p:par>
                <p:cTn presetID="22" presetClass="entr" presetSubtype="1" fill="hold" nodeType="after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wipe(up)">
                      <p:cBhvr>
                        <p:cTn dur="500"/>
                        <p:tgtEl>
                          <p:spTgt spid="101"/>
                        </p:tgtEl>
                      </p:cBhvr>
                    </p:animEffect>
                  </p:childTnLst>
                </p:cTn>
              </p:par>
            </p:tnLst>
          </p:tmpl>
        </p:tmplLst>
      </p:bldP>
      <p:bldP spid="102" grpId="0"/>
      <p:bldP spid="103" grpId="0"/>
      <p:bldP spid="104" grpId="0"/>
      <p:bldP spid="105" grpId="0"/>
      <p:bldP spid="57" grpId="0" animBg="1"/>
      <p:bldP spid="58" grpId="0" animBg="1"/>
      <p:bldP spid="89" grpId="0">
        <p:tmplLst>
          <p:tmpl>
            <p:tnLst>
              <p:par>
                <p:cTn presetID="42"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1000"/>
                        <p:tgtEl>
                          <p:spTgt spid="89"/>
                        </p:tgtEl>
                      </p:cBhvr>
                    </p:animEffect>
                    <p:anim calcmode="lin" valueType="num">
                      <p:cBhvr>
                        <p:cTn dur="1000" fill="hold"/>
                        <p:tgtEl>
                          <p:spTgt spid="89"/>
                        </p:tgtEl>
                        <p:attrNameLst>
                          <p:attrName>ppt_x</p:attrName>
                        </p:attrNameLst>
                      </p:cBhvr>
                      <p:tavLst>
                        <p:tav tm="0">
                          <p:val>
                            <p:strVal val="#ppt_x"/>
                          </p:val>
                        </p:tav>
                        <p:tav tm="100000">
                          <p:val>
                            <p:strVal val="#ppt_x"/>
                          </p:val>
                        </p:tav>
                      </p:tavLst>
                    </p:anim>
                    <p:anim calcmode="lin" valueType="num">
                      <p:cBhvr>
                        <p:cTn dur="1000" fill="hold"/>
                        <p:tgtEl>
                          <p:spTgt spid="89"/>
                        </p:tgtEl>
                        <p:attrNameLst>
                          <p:attrName>ppt_y</p:attrName>
                        </p:attrNameLst>
                      </p:cBhvr>
                      <p:tavLst>
                        <p:tav tm="0">
                          <p:val>
                            <p:strVal val="#ppt_y+.1"/>
                          </p:val>
                        </p:tav>
                        <p:tav tm="100000">
                          <p:val>
                            <p:strVal val="#ppt_y"/>
                          </p:val>
                        </p:tav>
                      </p:tavLst>
                    </p:anim>
                  </p:childTnLst>
                </p:cTn>
              </p:par>
            </p:tnLst>
          </p:tmpl>
        </p:tmplLst>
      </p:bldP>
      <p:bldP spid="90" grpId="0">
        <p:tmplLst>
          <p:tmpl>
            <p:tnLst>
              <p:par>
                <p:cTn presetID="53" presetClass="entr" presetSubtype="16" fill="hold" nodeType="afterEffect">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p:cTn dur="500" fill="hold"/>
                        <p:tgtEl>
                          <p:spTgt spid="90"/>
                        </p:tgtEl>
                        <p:attrNameLst>
                          <p:attrName>ppt_w</p:attrName>
                        </p:attrNameLst>
                      </p:cBhvr>
                      <p:tavLst>
                        <p:tav tm="0">
                          <p:val>
                            <p:fltVal val="0"/>
                          </p:val>
                        </p:tav>
                        <p:tav tm="100000">
                          <p:val>
                            <p:strVal val="#ppt_w"/>
                          </p:val>
                        </p:tav>
                      </p:tavLst>
                    </p:anim>
                    <p:anim calcmode="lin" valueType="num">
                      <p:cBhvr>
                        <p:cTn dur="500" fill="hold"/>
                        <p:tgtEl>
                          <p:spTgt spid="90"/>
                        </p:tgtEl>
                        <p:attrNameLst>
                          <p:attrName>ppt_h</p:attrName>
                        </p:attrNameLst>
                      </p:cBhvr>
                      <p:tavLst>
                        <p:tav tm="0">
                          <p:val>
                            <p:fltVal val="0"/>
                          </p:val>
                        </p:tav>
                        <p:tav tm="100000">
                          <p:val>
                            <p:strVal val="#ppt_h"/>
                          </p:val>
                        </p:tav>
                      </p:tavLst>
                    </p:anim>
                    <p:animEffect transition="in" filter="fade">
                      <p:cBhvr>
                        <p:cTn dur="500"/>
                        <p:tgtEl>
                          <p:spTgt spid="90"/>
                        </p:tgtEl>
                      </p:cBhvr>
                    </p:animEffect>
                  </p:childTnLst>
                </p:cTn>
              </p:par>
            </p:tnLst>
          </p:tmpl>
        </p:tmplLst>
      </p:bldP>
      <p:bldP spid="106" grpId="0">
        <p:tmplLst>
          <p:tmpl>
            <p:tnLst>
              <p:par>
                <p:cTn presetID="22" presetClass="entr" presetSubtype="1" fill="hold" nodeType="afterEffect">
                  <p:stCondLst>
                    <p:cond delay="0"/>
                  </p:stCondLst>
                  <p:childTnLst>
                    <p:set>
                      <p:cBhvr>
                        <p:cTn dur="1" fill="hold">
                          <p:stCondLst>
                            <p:cond delay="0"/>
                          </p:stCondLst>
                        </p:cTn>
                        <p:tgtEl>
                          <p:spTgt spid="106"/>
                        </p:tgtEl>
                        <p:attrNameLst>
                          <p:attrName>style.visibility</p:attrName>
                        </p:attrNameLst>
                      </p:cBhvr>
                      <p:to>
                        <p:strVal val="visible"/>
                      </p:to>
                    </p:set>
                    <p:animEffect transition="in" filter="wipe(up)">
                      <p:cBhvr>
                        <p:cTn dur="500"/>
                        <p:tgtEl>
                          <p:spTgt spid="106"/>
                        </p:tgtEl>
                      </p:cBhvr>
                    </p:animEffect>
                  </p:childTnLst>
                </p:cTn>
              </p:par>
            </p:tnLst>
          </p:tmpl>
        </p:tmplLst>
      </p:bldP>
      <p:bldP spid="107"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texte et 4 étap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348BB-C961-424A-B540-A1DCDEF74F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1D1CAA-F3AA-AF4F-8B70-BAD5084BD476}"/>
              </a:ext>
            </a:extLst>
          </p:cNvPr>
          <p:cNvSpPr>
            <a:spLocks noGrp="1"/>
          </p:cNvSpPr>
          <p:nvPr>
            <p:ph idx="1"/>
          </p:nvPr>
        </p:nvSpPr>
        <p:spPr>
          <a:xfrm>
            <a:off x="532800" y="1825625"/>
            <a:ext cx="4386311" cy="4351338"/>
          </a:xfrm>
        </p:spPr>
        <p:txBody>
          <a:bodyPr/>
          <a:lstStyle>
            <a:lvl1pPr marL="0" indent="0">
              <a:lnSpc>
                <a:spcPct val="100000"/>
              </a:lnSpc>
              <a:spcBef>
                <a:spcPts val="1000"/>
              </a:spcBef>
              <a:buClr>
                <a:schemeClr val="accent1"/>
              </a:buClr>
              <a:buFont typeface="+mj-lt"/>
              <a:buNone/>
              <a:defRPr sz="2000"/>
            </a:lvl1pPr>
            <a:lvl2pPr marL="457200" indent="0">
              <a:buClr>
                <a:schemeClr val="accent1"/>
              </a:buClr>
              <a:buFont typeface="+mj-lt"/>
              <a:buNone/>
              <a:defRPr sz="2000"/>
            </a:lvl2pPr>
            <a:lvl3pPr marL="914400" indent="0">
              <a:buFont typeface="+mj-lt"/>
              <a:buNone/>
              <a:defRPr/>
            </a:lvl3pPr>
            <a:lvl4pPr marL="1371600" indent="0">
              <a:buFont typeface="+mj-lt"/>
              <a:buNone/>
              <a:defRPr/>
            </a:lvl4pPr>
            <a:lvl5pPr marL="1828800" indent="0">
              <a:buFont typeface="+mj-lt"/>
              <a:buNone/>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75F4AA27-BD32-A24B-9FC3-4D775DCC6E4F}"/>
              </a:ext>
            </a:extLst>
          </p:cNvPr>
          <p:cNvSpPr>
            <a:spLocks noGrp="1"/>
          </p:cNvSpPr>
          <p:nvPr>
            <p:ph type="dt" sz="half" idx="10"/>
          </p:nvPr>
        </p:nvSpPr>
        <p:spPr/>
        <p:txBody>
          <a:bodyPr/>
          <a:lstStyle/>
          <a:p>
            <a:fld id="{1707173B-C1FD-429A-8AC6-497F25651267}" type="datetime1">
              <a:rPr lang="fr-FR" smtClean="0"/>
              <a:t>23/02/2026</a:t>
            </a:fld>
            <a:endParaRPr lang="fr-FR"/>
          </a:p>
        </p:txBody>
      </p:sp>
      <p:sp>
        <p:nvSpPr>
          <p:cNvPr id="5" name="Espace réservé du pied de page 4">
            <a:extLst>
              <a:ext uri="{FF2B5EF4-FFF2-40B4-BE49-F238E27FC236}">
                <a16:creationId xmlns:a16="http://schemas.microsoft.com/office/drawing/2014/main" id="{5041464B-46EE-2646-904C-141CB3778F8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628DE85-6163-1046-A221-E93A0FE37044}"/>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7" name="Connecteur droit 6" descr="ligne a">
            <a:extLst>
              <a:ext uri="{FF2B5EF4-FFF2-40B4-BE49-F238E27FC236}">
                <a16:creationId xmlns:a16="http://schemas.microsoft.com/office/drawing/2014/main" id="{5AC42CBA-4AE9-1444-8385-5D1377E42CA9}"/>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92D1034-C004-7E4C-97A8-02DA2B1B8950}"/>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5" name="3-4 Connector">
            <a:extLst>
              <a:ext uri="{FF2B5EF4-FFF2-40B4-BE49-F238E27FC236}">
                <a16:creationId xmlns:a16="http://schemas.microsoft.com/office/drawing/2014/main" id="{12E07277-497A-7C4F-823A-EDFF92D34DD4}"/>
              </a:ext>
            </a:extLst>
          </p:cNvPr>
          <p:cNvSpPr/>
          <p:nvPr userDrawn="1"/>
        </p:nvSpPr>
        <p:spPr>
          <a:xfrm rot="5400000">
            <a:off x="6318366" y="3986632"/>
            <a:ext cx="568773" cy="955773"/>
          </a:xfrm>
          <a:custGeom>
            <a:avLst/>
            <a:gdLst/>
            <a:ahLst/>
            <a:cxnLst/>
            <a:rect l="0" t="0" r="0" b="0"/>
            <a:pathLst>
              <a:path w="1382534" h="2322906">
                <a:moveTo>
                  <a:pt x="0" y="0"/>
                </a:moveTo>
                <a:cubicBezTo>
                  <a:pt x="823506" y="447357"/>
                  <a:pt x="1382534" y="1319847"/>
                  <a:pt x="1382534" y="2322906"/>
                </a:cubicBezTo>
              </a:path>
            </a:pathLst>
          </a:custGeom>
          <a:noFill/>
          <a:ln w="38100" cap="flat" cmpd="sng">
            <a:solidFill>
              <a:schemeClr val="tx1">
                <a:lumMod val="50000"/>
                <a:lumOff val="50000"/>
              </a:schemeClr>
            </a:solidFill>
            <a:prstDash val="solid"/>
            <a:miter lim="800000"/>
          </a:ln>
        </p:spPr>
        <p:txBody>
          <a:bodyPr anchor="ctr">
            <a:spAutoFit/>
          </a:bodyPr>
          <a:lstStyle/>
          <a:p>
            <a:pPr algn="ctr"/>
            <a:endParaRPr lang="en-US" sz="1200"/>
          </a:p>
        </p:txBody>
      </p:sp>
      <p:sp>
        <p:nvSpPr>
          <p:cNvPr id="16" name="2-3 Connector">
            <a:extLst>
              <a:ext uri="{FF2B5EF4-FFF2-40B4-BE49-F238E27FC236}">
                <a16:creationId xmlns:a16="http://schemas.microsoft.com/office/drawing/2014/main" id="{4B07003F-65A1-2E48-A537-A7F318943173}"/>
              </a:ext>
            </a:extLst>
          </p:cNvPr>
          <p:cNvSpPr/>
          <p:nvPr userDrawn="1"/>
        </p:nvSpPr>
        <p:spPr>
          <a:xfrm rot="5400000">
            <a:off x="6626643" y="3594944"/>
            <a:ext cx="1038090" cy="132283"/>
          </a:xfrm>
          <a:custGeom>
            <a:avLst/>
            <a:gdLst/>
            <a:ahLst/>
            <a:cxnLst/>
            <a:rect l="0" t="0" r="0" b="0"/>
            <a:pathLst>
              <a:path w="2523312" h="321500">
                <a:moveTo>
                  <a:pt x="0" y="321500"/>
                </a:moveTo>
                <a:cubicBezTo>
                  <a:pt x="375462" y="116497"/>
                  <a:pt x="806183" y="0"/>
                  <a:pt x="1264107" y="0"/>
                </a:cubicBezTo>
                <a:cubicBezTo>
                  <a:pt x="1720037" y="0"/>
                  <a:pt x="2148992" y="115493"/>
                  <a:pt x="2523312" y="318846"/>
                </a:cubicBezTo>
              </a:path>
            </a:pathLst>
          </a:custGeom>
          <a:noFill/>
          <a:ln w="38100" cap="flat" cmpd="sng">
            <a:solidFill>
              <a:schemeClr val="tx1">
                <a:lumMod val="50000"/>
                <a:lumOff val="50000"/>
              </a:schemeClr>
            </a:solidFill>
            <a:prstDash val="solid"/>
            <a:miter lim="800000"/>
          </a:ln>
        </p:spPr>
        <p:txBody>
          <a:bodyPr anchor="ctr">
            <a:spAutoFit/>
          </a:bodyPr>
          <a:lstStyle/>
          <a:p>
            <a:pPr algn="ctr"/>
            <a:endParaRPr lang="en-US" sz="1200"/>
          </a:p>
        </p:txBody>
      </p:sp>
      <p:sp>
        <p:nvSpPr>
          <p:cNvPr id="18" name="1-2 Connector">
            <a:extLst>
              <a:ext uri="{FF2B5EF4-FFF2-40B4-BE49-F238E27FC236}">
                <a16:creationId xmlns:a16="http://schemas.microsoft.com/office/drawing/2014/main" id="{10A6C3AA-E3E3-EE4E-8A78-F9140223DF58}"/>
              </a:ext>
            </a:extLst>
          </p:cNvPr>
          <p:cNvSpPr/>
          <p:nvPr userDrawn="1"/>
        </p:nvSpPr>
        <p:spPr>
          <a:xfrm rot="5400000">
            <a:off x="6318827" y="2381322"/>
            <a:ext cx="566762" cy="954674"/>
          </a:xfrm>
          <a:custGeom>
            <a:avLst/>
            <a:gdLst/>
            <a:ahLst/>
            <a:cxnLst/>
            <a:rect l="0" t="0" r="0" b="0"/>
            <a:pathLst>
              <a:path w="1377645" h="2320239">
                <a:moveTo>
                  <a:pt x="12" y="2320239"/>
                </a:moveTo>
                <a:cubicBezTo>
                  <a:pt x="0" y="1319174"/>
                  <a:pt x="556806" y="448144"/>
                  <a:pt x="1377645" y="0"/>
                </a:cubicBezTo>
              </a:path>
            </a:pathLst>
          </a:custGeom>
          <a:noFill/>
          <a:ln w="38100" cap="flat" cmpd="sng">
            <a:solidFill>
              <a:schemeClr val="tx1">
                <a:lumMod val="50000"/>
                <a:lumOff val="50000"/>
              </a:schemeClr>
            </a:solidFill>
            <a:prstDash val="solid"/>
            <a:miter lim="800000"/>
          </a:ln>
        </p:spPr>
        <p:txBody>
          <a:bodyPr anchor="ctr">
            <a:spAutoFit/>
          </a:bodyPr>
          <a:lstStyle/>
          <a:p>
            <a:pPr algn="ctr"/>
            <a:endParaRPr lang="en-US" sz="1200"/>
          </a:p>
        </p:txBody>
      </p:sp>
      <p:grpSp>
        <p:nvGrpSpPr>
          <p:cNvPr id="19" name="Connector 1">
            <a:extLst>
              <a:ext uri="{FF2B5EF4-FFF2-40B4-BE49-F238E27FC236}">
                <a16:creationId xmlns:a16="http://schemas.microsoft.com/office/drawing/2014/main" id="{4204BF1A-D45C-BC42-8757-A15AAA05432E}"/>
              </a:ext>
            </a:extLst>
          </p:cNvPr>
          <p:cNvGrpSpPr/>
          <p:nvPr userDrawn="1"/>
        </p:nvGrpSpPr>
        <p:grpSpPr>
          <a:xfrm rot="5400000">
            <a:off x="5988648" y="1453005"/>
            <a:ext cx="1248929" cy="1047990"/>
            <a:chOff x="4934429" y="6189664"/>
            <a:chExt cx="2277250" cy="1910863"/>
          </a:xfrm>
        </p:grpSpPr>
        <p:sp>
          <p:nvSpPr>
            <p:cNvPr id="20" name="Free Form 20">
              <a:extLst>
                <a:ext uri="{FF2B5EF4-FFF2-40B4-BE49-F238E27FC236}">
                  <a16:creationId xmlns:a16="http://schemas.microsoft.com/office/drawing/2014/main" id="{6D039E21-1E35-A949-BC77-CF58C0B9DA44}"/>
                </a:ext>
              </a:extLst>
            </p:cNvPr>
            <p:cNvSpPr/>
            <p:nvPr/>
          </p:nvSpPr>
          <p:spPr>
            <a:xfrm>
              <a:off x="5001482" y="6256728"/>
              <a:ext cx="2143144" cy="1776732"/>
            </a:xfrm>
            <a:custGeom>
              <a:avLst/>
              <a:gdLst/>
              <a:ahLst/>
              <a:cxnLst/>
              <a:rect l="0" t="0" r="0" b="0"/>
              <a:pathLst>
                <a:path w="2857030" h="2368245">
                  <a:moveTo>
                    <a:pt x="2857030" y="2368245"/>
                  </a:moveTo>
                  <a:lnTo>
                    <a:pt x="0" y="957706"/>
                  </a:lnTo>
                  <a:lnTo>
                    <a:pt x="0" y="0"/>
                  </a:lnTo>
                </a:path>
              </a:pathLst>
            </a:custGeom>
            <a:noFill/>
            <a:ln w="38100" cap="flat" cmpd="sng">
              <a:solidFill>
                <a:srgbClr val="AAAAAA">
                  <a:alpha val="100000"/>
                </a:srgbClr>
              </a:solidFill>
              <a:prstDash val="solid"/>
              <a:miter lim="800000"/>
            </a:ln>
          </p:spPr>
          <p:txBody>
            <a:bodyPr anchor="ctr">
              <a:spAutoFit/>
            </a:bodyPr>
            <a:lstStyle/>
            <a:p>
              <a:pPr algn="ctr"/>
              <a:endParaRPr lang="en-US" sz="1200"/>
            </a:p>
          </p:txBody>
        </p:sp>
        <p:sp>
          <p:nvSpPr>
            <p:cNvPr id="21" name="Free Form 21">
              <a:extLst>
                <a:ext uri="{FF2B5EF4-FFF2-40B4-BE49-F238E27FC236}">
                  <a16:creationId xmlns:a16="http://schemas.microsoft.com/office/drawing/2014/main" id="{5F04F155-3CC0-D845-B160-FD9AA499473D}"/>
                </a:ext>
              </a:extLst>
            </p:cNvPr>
            <p:cNvSpPr/>
            <p:nvPr/>
          </p:nvSpPr>
          <p:spPr>
            <a:xfrm>
              <a:off x="4934429" y="6189664"/>
              <a:ext cx="134106" cy="134115"/>
            </a:xfrm>
            <a:custGeom>
              <a:avLst/>
              <a:gdLst/>
              <a:ahLst/>
              <a:cxnLst/>
              <a:rect l="0" t="0" r="0" b="0"/>
              <a:pathLst>
                <a:path w="178777" h="178765">
                  <a:moveTo>
                    <a:pt x="0" y="89395"/>
                  </a:moveTo>
                  <a:cubicBezTo>
                    <a:pt x="0" y="40004"/>
                    <a:pt x="40017" y="0"/>
                    <a:pt x="89395" y="0"/>
                  </a:cubicBezTo>
                  <a:cubicBezTo>
                    <a:pt x="138760" y="0"/>
                    <a:pt x="178777" y="40004"/>
                    <a:pt x="178777" y="89395"/>
                  </a:cubicBezTo>
                  <a:cubicBezTo>
                    <a:pt x="178777" y="138760"/>
                    <a:pt x="138760" y="178765"/>
                    <a:pt x="89395" y="178765"/>
                  </a:cubicBezTo>
                  <a:cubicBezTo>
                    <a:pt x="40017" y="178765"/>
                    <a:pt x="0" y="138760"/>
                    <a:pt x="0" y="89395"/>
                  </a:cubicBezTo>
                  <a:close/>
                </a:path>
              </a:pathLst>
            </a:custGeom>
            <a:solidFill>
              <a:srgbClr val="484848">
                <a:alpha val="100000"/>
              </a:srgbClr>
            </a:solidFill>
            <a:ln w="12700" cap="flat" cmpd="sng">
              <a:noFill/>
              <a:prstDash val="solid"/>
              <a:miter lim="800000"/>
            </a:ln>
          </p:spPr>
          <p:txBody>
            <a:bodyPr anchor="ctr">
              <a:spAutoFit/>
            </a:bodyPr>
            <a:lstStyle/>
            <a:p>
              <a:pPr algn="ctr"/>
              <a:endParaRPr lang="en-US" sz="1200"/>
            </a:p>
          </p:txBody>
        </p:sp>
        <p:sp>
          <p:nvSpPr>
            <p:cNvPr id="22" name="Free Form 22">
              <a:extLst>
                <a:ext uri="{FF2B5EF4-FFF2-40B4-BE49-F238E27FC236}">
                  <a16:creationId xmlns:a16="http://schemas.microsoft.com/office/drawing/2014/main" id="{7059581D-13C8-DF49-AD56-050EE9B45275}"/>
                </a:ext>
              </a:extLst>
            </p:cNvPr>
            <p:cNvSpPr/>
            <p:nvPr/>
          </p:nvSpPr>
          <p:spPr>
            <a:xfrm>
              <a:off x="7077572" y="7966393"/>
              <a:ext cx="134107" cy="134134"/>
            </a:xfrm>
            <a:custGeom>
              <a:avLst/>
              <a:gdLst/>
              <a:ahLst/>
              <a:cxnLst/>
              <a:rect l="0" t="0" r="0" b="0"/>
              <a:pathLst>
                <a:path w="178777" h="178790">
                  <a:moveTo>
                    <a:pt x="0" y="89395"/>
                  </a:moveTo>
                  <a:cubicBezTo>
                    <a:pt x="0" y="40030"/>
                    <a:pt x="40017" y="0"/>
                    <a:pt x="89395" y="0"/>
                  </a:cubicBezTo>
                  <a:cubicBezTo>
                    <a:pt x="138760" y="0"/>
                    <a:pt x="178777" y="40030"/>
                    <a:pt x="178777" y="89395"/>
                  </a:cubicBezTo>
                  <a:cubicBezTo>
                    <a:pt x="178777" y="138760"/>
                    <a:pt x="138760" y="178790"/>
                    <a:pt x="89395" y="178790"/>
                  </a:cubicBezTo>
                  <a:cubicBezTo>
                    <a:pt x="40017" y="178790"/>
                    <a:pt x="0" y="138760"/>
                    <a:pt x="0" y="89395"/>
                  </a:cubicBezTo>
                  <a:close/>
                </a:path>
              </a:pathLst>
            </a:custGeom>
            <a:solidFill>
              <a:srgbClr val="484848">
                <a:alpha val="100000"/>
              </a:srgbClr>
            </a:solidFill>
            <a:ln w="12700" cap="flat" cmpd="sng">
              <a:noFill/>
              <a:prstDash val="solid"/>
              <a:miter lim="800000"/>
            </a:ln>
          </p:spPr>
          <p:txBody>
            <a:bodyPr anchor="ctr">
              <a:spAutoFit/>
            </a:bodyPr>
            <a:lstStyle/>
            <a:p>
              <a:pPr algn="ctr"/>
              <a:endParaRPr lang="en-US" sz="1200"/>
            </a:p>
          </p:txBody>
        </p:sp>
      </p:grpSp>
      <p:grpSp>
        <p:nvGrpSpPr>
          <p:cNvPr id="23" name="Connector 2">
            <a:extLst>
              <a:ext uri="{FF2B5EF4-FFF2-40B4-BE49-F238E27FC236}">
                <a16:creationId xmlns:a16="http://schemas.microsoft.com/office/drawing/2014/main" id="{209BF245-48AE-AB4A-9EE1-29EAABF40E5C}"/>
              </a:ext>
            </a:extLst>
          </p:cNvPr>
          <p:cNvGrpSpPr/>
          <p:nvPr userDrawn="1"/>
        </p:nvGrpSpPr>
        <p:grpSpPr>
          <a:xfrm rot="5400000">
            <a:off x="7201763" y="2708712"/>
            <a:ext cx="311100" cy="629119"/>
            <a:chOff x="7697163" y="5214594"/>
            <a:chExt cx="567248" cy="1147111"/>
          </a:xfrm>
        </p:grpSpPr>
        <p:sp>
          <p:nvSpPr>
            <p:cNvPr id="24" name="Free Form 23">
              <a:extLst>
                <a:ext uri="{FF2B5EF4-FFF2-40B4-BE49-F238E27FC236}">
                  <a16:creationId xmlns:a16="http://schemas.microsoft.com/office/drawing/2014/main" id="{BC204D14-F10F-F844-8740-E96F8F7BBAC1}"/>
                </a:ext>
              </a:extLst>
            </p:cNvPr>
            <p:cNvSpPr/>
            <p:nvPr/>
          </p:nvSpPr>
          <p:spPr>
            <a:xfrm>
              <a:off x="7764216" y="5281656"/>
              <a:ext cx="433157" cy="1012982"/>
            </a:xfrm>
            <a:custGeom>
              <a:avLst/>
              <a:gdLst/>
              <a:ahLst/>
              <a:cxnLst/>
              <a:rect l="0" t="0" r="0" b="0"/>
              <a:pathLst>
                <a:path w="577443" h="1350225">
                  <a:moveTo>
                    <a:pt x="577443" y="1350225"/>
                  </a:moveTo>
                  <a:lnTo>
                    <a:pt x="0" y="714425"/>
                  </a:lnTo>
                  <a:lnTo>
                    <a:pt x="0" y="0"/>
                  </a:lnTo>
                </a:path>
              </a:pathLst>
            </a:custGeom>
            <a:noFill/>
            <a:ln w="38100" cap="flat" cmpd="sng">
              <a:solidFill>
                <a:srgbClr val="AAAAAA">
                  <a:alpha val="100000"/>
                </a:srgbClr>
              </a:solidFill>
              <a:prstDash val="solid"/>
              <a:miter lim="800000"/>
            </a:ln>
          </p:spPr>
          <p:txBody>
            <a:bodyPr anchor="ctr">
              <a:spAutoFit/>
            </a:bodyPr>
            <a:lstStyle/>
            <a:p>
              <a:pPr algn="ctr"/>
              <a:endParaRPr lang="en-US" sz="1200"/>
            </a:p>
          </p:txBody>
        </p:sp>
        <p:sp>
          <p:nvSpPr>
            <p:cNvPr id="25" name="Free Form 24">
              <a:extLst>
                <a:ext uri="{FF2B5EF4-FFF2-40B4-BE49-F238E27FC236}">
                  <a16:creationId xmlns:a16="http://schemas.microsoft.com/office/drawing/2014/main" id="{B848FA46-6E96-5B47-B352-D497C0B519F1}"/>
                </a:ext>
              </a:extLst>
            </p:cNvPr>
            <p:cNvSpPr/>
            <p:nvPr/>
          </p:nvSpPr>
          <p:spPr>
            <a:xfrm>
              <a:off x="7697163" y="5214594"/>
              <a:ext cx="134107" cy="134115"/>
            </a:xfrm>
            <a:custGeom>
              <a:avLst/>
              <a:gdLst/>
              <a:ahLst/>
              <a:cxnLst/>
              <a:rect l="0" t="0" r="0" b="0"/>
              <a:pathLst>
                <a:path w="178777" h="178765">
                  <a:moveTo>
                    <a:pt x="0" y="89382"/>
                  </a:moveTo>
                  <a:cubicBezTo>
                    <a:pt x="0" y="40004"/>
                    <a:pt x="40017" y="0"/>
                    <a:pt x="89395" y="0"/>
                  </a:cubicBezTo>
                  <a:cubicBezTo>
                    <a:pt x="138760" y="0"/>
                    <a:pt x="178777" y="40004"/>
                    <a:pt x="178777" y="89382"/>
                  </a:cubicBezTo>
                  <a:cubicBezTo>
                    <a:pt x="178777" y="138760"/>
                    <a:pt x="138760" y="178765"/>
                    <a:pt x="89395" y="178765"/>
                  </a:cubicBezTo>
                  <a:cubicBezTo>
                    <a:pt x="40017" y="178765"/>
                    <a:pt x="0" y="138760"/>
                    <a:pt x="0" y="89382"/>
                  </a:cubicBezTo>
                  <a:close/>
                </a:path>
              </a:pathLst>
            </a:custGeom>
            <a:solidFill>
              <a:srgbClr val="484848">
                <a:alpha val="100000"/>
              </a:srgbClr>
            </a:solidFill>
            <a:ln w="12700" cap="flat" cmpd="sng">
              <a:noFill/>
              <a:prstDash val="solid"/>
              <a:miter lim="800000"/>
            </a:ln>
          </p:spPr>
          <p:txBody>
            <a:bodyPr anchor="ctr">
              <a:spAutoFit/>
            </a:bodyPr>
            <a:lstStyle/>
            <a:p>
              <a:pPr algn="ctr"/>
              <a:endParaRPr lang="en-US" sz="1200"/>
            </a:p>
          </p:txBody>
        </p:sp>
        <p:sp>
          <p:nvSpPr>
            <p:cNvPr id="26" name="Free Form 25">
              <a:extLst>
                <a:ext uri="{FF2B5EF4-FFF2-40B4-BE49-F238E27FC236}">
                  <a16:creationId xmlns:a16="http://schemas.microsoft.com/office/drawing/2014/main" id="{C4D3F56A-24DE-974F-B070-4752A7CA4BF5}"/>
                </a:ext>
              </a:extLst>
            </p:cNvPr>
            <p:cNvSpPr/>
            <p:nvPr/>
          </p:nvSpPr>
          <p:spPr>
            <a:xfrm>
              <a:off x="8130314" y="6227571"/>
              <a:ext cx="134097" cy="134134"/>
            </a:xfrm>
            <a:custGeom>
              <a:avLst/>
              <a:gdLst/>
              <a:ahLst/>
              <a:cxnLst/>
              <a:rect l="0" t="0" r="0" b="0"/>
              <a:pathLst>
                <a:path w="178765" h="178790">
                  <a:moveTo>
                    <a:pt x="0" y="89395"/>
                  </a:moveTo>
                  <a:cubicBezTo>
                    <a:pt x="0" y="40030"/>
                    <a:pt x="40030" y="0"/>
                    <a:pt x="89395" y="0"/>
                  </a:cubicBezTo>
                  <a:cubicBezTo>
                    <a:pt x="138760" y="0"/>
                    <a:pt x="178765" y="40030"/>
                    <a:pt x="178765" y="89395"/>
                  </a:cubicBezTo>
                  <a:cubicBezTo>
                    <a:pt x="178765" y="138760"/>
                    <a:pt x="138760" y="178790"/>
                    <a:pt x="89395" y="178790"/>
                  </a:cubicBezTo>
                  <a:cubicBezTo>
                    <a:pt x="40030" y="178790"/>
                    <a:pt x="0" y="138760"/>
                    <a:pt x="0" y="89395"/>
                  </a:cubicBezTo>
                  <a:close/>
                </a:path>
              </a:pathLst>
            </a:custGeom>
            <a:solidFill>
              <a:srgbClr val="484848">
                <a:alpha val="100000"/>
              </a:srgbClr>
            </a:solidFill>
            <a:ln w="12700" cap="flat" cmpd="sng">
              <a:noFill/>
              <a:prstDash val="solid"/>
              <a:miter lim="800000"/>
            </a:ln>
          </p:spPr>
          <p:txBody>
            <a:bodyPr anchor="ctr">
              <a:spAutoFit/>
            </a:bodyPr>
            <a:lstStyle/>
            <a:p>
              <a:pPr algn="ctr"/>
              <a:endParaRPr lang="en-US" sz="1200"/>
            </a:p>
          </p:txBody>
        </p:sp>
      </p:grpSp>
      <p:grpSp>
        <p:nvGrpSpPr>
          <p:cNvPr id="27" name="Connector 3">
            <a:extLst>
              <a:ext uri="{FF2B5EF4-FFF2-40B4-BE49-F238E27FC236}">
                <a16:creationId xmlns:a16="http://schemas.microsoft.com/office/drawing/2014/main" id="{3F2EF582-C21B-2A45-B180-1219266FA243}"/>
              </a:ext>
            </a:extLst>
          </p:cNvPr>
          <p:cNvGrpSpPr/>
          <p:nvPr userDrawn="1"/>
        </p:nvGrpSpPr>
        <p:grpSpPr>
          <a:xfrm rot="5400000">
            <a:off x="7201765" y="3986354"/>
            <a:ext cx="311097" cy="629119"/>
            <a:chOff x="10026767" y="5214594"/>
            <a:chExt cx="567243" cy="1147111"/>
          </a:xfrm>
        </p:grpSpPr>
        <p:sp>
          <p:nvSpPr>
            <p:cNvPr id="28" name="Free Form 26">
              <a:extLst>
                <a:ext uri="{FF2B5EF4-FFF2-40B4-BE49-F238E27FC236}">
                  <a16:creationId xmlns:a16="http://schemas.microsoft.com/office/drawing/2014/main" id="{9913258E-149B-1B4B-8AE5-AA8315F63787}"/>
                </a:ext>
              </a:extLst>
            </p:cNvPr>
            <p:cNvSpPr/>
            <p:nvPr/>
          </p:nvSpPr>
          <p:spPr>
            <a:xfrm>
              <a:off x="10093805" y="5281656"/>
              <a:ext cx="433158" cy="1012982"/>
            </a:xfrm>
            <a:custGeom>
              <a:avLst/>
              <a:gdLst/>
              <a:ahLst/>
              <a:cxnLst/>
              <a:rect l="0" t="0" r="0" b="0"/>
              <a:pathLst>
                <a:path w="577443" h="1350225">
                  <a:moveTo>
                    <a:pt x="0" y="1350225"/>
                  </a:moveTo>
                  <a:lnTo>
                    <a:pt x="577443" y="714425"/>
                  </a:lnTo>
                  <a:lnTo>
                    <a:pt x="577443" y="0"/>
                  </a:lnTo>
                </a:path>
              </a:pathLst>
            </a:custGeom>
            <a:noFill/>
            <a:ln w="38100" cap="flat" cmpd="sng">
              <a:solidFill>
                <a:srgbClr val="AAAAAA">
                  <a:alpha val="100000"/>
                </a:srgbClr>
              </a:solidFill>
              <a:prstDash val="solid"/>
              <a:miter lim="800000"/>
            </a:ln>
          </p:spPr>
          <p:txBody>
            <a:bodyPr anchor="ctr">
              <a:spAutoFit/>
            </a:bodyPr>
            <a:lstStyle/>
            <a:p>
              <a:pPr algn="ctr"/>
              <a:endParaRPr lang="en-US" sz="1200"/>
            </a:p>
          </p:txBody>
        </p:sp>
        <p:sp>
          <p:nvSpPr>
            <p:cNvPr id="29" name="Free Form 27">
              <a:extLst>
                <a:ext uri="{FF2B5EF4-FFF2-40B4-BE49-F238E27FC236}">
                  <a16:creationId xmlns:a16="http://schemas.microsoft.com/office/drawing/2014/main" id="{57B82D0C-78CC-B047-9736-33F86124301D}"/>
                </a:ext>
              </a:extLst>
            </p:cNvPr>
            <p:cNvSpPr/>
            <p:nvPr/>
          </p:nvSpPr>
          <p:spPr>
            <a:xfrm>
              <a:off x="10459913" y="5214594"/>
              <a:ext cx="134097" cy="134115"/>
            </a:xfrm>
            <a:custGeom>
              <a:avLst/>
              <a:gdLst/>
              <a:ahLst/>
              <a:cxnLst/>
              <a:rect l="0" t="0" r="0" b="0"/>
              <a:pathLst>
                <a:path w="178765" h="178765">
                  <a:moveTo>
                    <a:pt x="178765" y="89382"/>
                  </a:moveTo>
                  <a:cubicBezTo>
                    <a:pt x="178765" y="40004"/>
                    <a:pt x="138747" y="0"/>
                    <a:pt x="89382" y="0"/>
                  </a:cubicBezTo>
                  <a:cubicBezTo>
                    <a:pt x="40005" y="0"/>
                    <a:pt x="0" y="40004"/>
                    <a:pt x="0" y="89382"/>
                  </a:cubicBezTo>
                  <a:cubicBezTo>
                    <a:pt x="0" y="138760"/>
                    <a:pt x="40005" y="178765"/>
                    <a:pt x="89382" y="178765"/>
                  </a:cubicBezTo>
                  <a:cubicBezTo>
                    <a:pt x="138747" y="178765"/>
                    <a:pt x="178765" y="138760"/>
                    <a:pt x="178765" y="89382"/>
                  </a:cubicBezTo>
                  <a:close/>
                </a:path>
              </a:pathLst>
            </a:custGeom>
            <a:solidFill>
              <a:srgbClr val="484848">
                <a:alpha val="100000"/>
              </a:srgbClr>
            </a:solidFill>
            <a:ln w="12700" cap="flat" cmpd="sng">
              <a:noFill/>
              <a:prstDash val="solid"/>
              <a:miter lim="800000"/>
            </a:ln>
          </p:spPr>
          <p:txBody>
            <a:bodyPr anchor="ctr">
              <a:spAutoFit/>
            </a:bodyPr>
            <a:lstStyle/>
            <a:p>
              <a:pPr algn="ctr"/>
              <a:endParaRPr lang="en-US" sz="1200"/>
            </a:p>
          </p:txBody>
        </p:sp>
        <p:sp>
          <p:nvSpPr>
            <p:cNvPr id="30" name="Free Form 28">
              <a:extLst>
                <a:ext uri="{FF2B5EF4-FFF2-40B4-BE49-F238E27FC236}">
                  <a16:creationId xmlns:a16="http://schemas.microsoft.com/office/drawing/2014/main" id="{D05BDAB3-7E17-B546-935A-9AAFF9B35381}"/>
                </a:ext>
              </a:extLst>
            </p:cNvPr>
            <p:cNvSpPr/>
            <p:nvPr/>
          </p:nvSpPr>
          <p:spPr>
            <a:xfrm>
              <a:off x="10026767" y="6227571"/>
              <a:ext cx="134097" cy="134134"/>
            </a:xfrm>
            <a:custGeom>
              <a:avLst/>
              <a:gdLst/>
              <a:ahLst/>
              <a:cxnLst/>
              <a:rect l="0" t="0" r="0" b="0"/>
              <a:pathLst>
                <a:path w="178765" h="178790">
                  <a:moveTo>
                    <a:pt x="178765" y="89395"/>
                  </a:moveTo>
                  <a:cubicBezTo>
                    <a:pt x="178765" y="40030"/>
                    <a:pt x="138734" y="0"/>
                    <a:pt x="89369" y="0"/>
                  </a:cubicBezTo>
                  <a:cubicBezTo>
                    <a:pt x="40005" y="0"/>
                    <a:pt x="0" y="40030"/>
                    <a:pt x="0" y="89395"/>
                  </a:cubicBezTo>
                  <a:cubicBezTo>
                    <a:pt x="0" y="138760"/>
                    <a:pt x="40005" y="178790"/>
                    <a:pt x="89369" y="178790"/>
                  </a:cubicBezTo>
                  <a:cubicBezTo>
                    <a:pt x="138734" y="178790"/>
                    <a:pt x="178765" y="138760"/>
                    <a:pt x="178765" y="89395"/>
                  </a:cubicBezTo>
                  <a:close/>
                </a:path>
              </a:pathLst>
            </a:custGeom>
            <a:solidFill>
              <a:srgbClr val="484848">
                <a:alpha val="100000"/>
              </a:srgbClr>
            </a:solidFill>
            <a:ln w="12700" cap="flat" cmpd="sng">
              <a:noFill/>
              <a:prstDash val="solid"/>
              <a:miter lim="800000"/>
            </a:ln>
          </p:spPr>
          <p:txBody>
            <a:bodyPr anchor="ctr">
              <a:spAutoFit/>
            </a:bodyPr>
            <a:lstStyle/>
            <a:p>
              <a:pPr algn="ctr"/>
              <a:endParaRPr lang="en-US" sz="1200"/>
            </a:p>
          </p:txBody>
        </p:sp>
      </p:grpSp>
      <p:grpSp>
        <p:nvGrpSpPr>
          <p:cNvPr id="31" name="Connector 4">
            <a:extLst>
              <a:ext uri="{FF2B5EF4-FFF2-40B4-BE49-F238E27FC236}">
                <a16:creationId xmlns:a16="http://schemas.microsoft.com/office/drawing/2014/main" id="{7A029485-3CB8-414A-9693-747100AC89F0}"/>
              </a:ext>
            </a:extLst>
          </p:cNvPr>
          <p:cNvGrpSpPr/>
          <p:nvPr userDrawn="1"/>
        </p:nvGrpSpPr>
        <p:grpSpPr>
          <a:xfrm rot="5400000">
            <a:off x="5988620" y="4823219"/>
            <a:ext cx="1248925" cy="1047929"/>
            <a:chOff x="11079498" y="6189775"/>
            <a:chExt cx="2277242" cy="1910752"/>
          </a:xfrm>
        </p:grpSpPr>
        <p:sp>
          <p:nvSpPr>
            <p:cNvPr id="32" name="Free Form 29">
              <a:extLst>
                <a:ext uri="{FF2B5EF4-FFF2-40B4-BE49-F238E27FC236}">
                  <a16:creationId xmlns:a16="http://schemas.microsoft.com/office/drawing/2014/main" id="{D201E99E-EF12-214D-A506-C9225FDB5745}"/>
                </a:ext>
              </a:extLst>
            </p:cNvPr>
            <p:cNvSpPr/>
            <p:nvPr/>
          </p:nvSpPr>
          <p:spPr>
            <a:xfrm>
              <a:off x="11146547" y="6256823"/>
              <a:ext cx="2143135" cy="1776637"/>
            </a:xfrm>
            <a:custGeom>
              <a:avLst/>
              <a:gdLst/>
              <a:ahLst/>
              <a:cxnLst/>
              <a:rect l="0" t="0" r="0" b="0"/>
              <a:pathLst>
                <a:path w="2857017" h="2368118">
                  <a:moveTo>
                    <a:pt x="0" y="2368118"/>
                  </a:moveTo>
                  <a:lnTo>
                    <a:pt x="2857017" y="957706"/>
                  </a:lnTo>
                  <a:lnTo>
                    <a:pt x="2857017" y="0"/>
                  </a:lnTo>
                </a:path>
              </a:pathLst>
            </a:custGeom>
            <a:noFill/>
            <a:ln w="38100" cap="flat" cmpd="sng">
              <a:solidFill>
                <a:srgbClr val="AAAAAA">
                  <a:alpha val="100000"/>
                </a:srgbClr>
              </a:solidFill>
              <a:prstDash val="solid"/>
              <a:miter lim="800000"/>
            </a:ln>
          </p:spPr>
          <p:txBody>
            <a:bodyPr anchor="ctr">
              <a:spAutoFit/>
            </a:bodyPr>
            <a:lstStyle/>
            <a:p>
              <a:pPr algn="ctr"/>
              <a:endParaRPr lang="en-US" sz="1200"/>
            </a:p>
          </p:txBody>
        </p:sp>
        <p:sp>
          <p:nvSpPr>
            <p:cNvPr id="33" name="Free Form 30">
              <a:extLst>
                <a:ext uri="{FF2B5EF4-FFF2-40B4-BE49-F238E27FC236}">
                  <a16:creationId xmlns:a16="http://schemas.microsoft.com/office/drawing/2014/main" id="{960381BC-4BF9-F044-A34A-CBD9ABAF0CC7}"/>
                </a:ext>
              </a:extLst>
            </p:cNvPr>
            <p:cNvSpPr/>
            <p:nvPr/>
          </p:nvSpPr>
          <p:spPr>
            <a:xfrm>
              <a:off x="13222633" y="6189775"/>
              <a:ext cx="134107" cy="134115"/>
            </a:xfrm>
            <a:custGeom>
              <a:avLst/>
              <a:gdLst/>
              <a:ahLst/>
              <a:cxnLst/>
              <a:rect l="0" t="0" r="0" b="0"/>
              <a:pathLst>
                <a:path w="178777" h="178765">
                  <a:moveTo>
                    <a:pt x="178777" y="89369"/>
                  </a:moveTo>
                  <a:cubicBezTo>
                    <a:pt x="178777" y="40004"/>
                    <a:pt x="138760" y="0"/>
                    <a:pt x="89382" y="0"/>
                  </a:cubicBezTo>
                  <a:cubicBezTo>
                    <a:pt x="40005" y="0"/>
                    <a:pt x="0" y="40004"/>
                    <a:pt x="0" y="89369"/>
                  </a:cubicBezTo>
                  <a:cubicBezTo>
                    <a:pt x="0" y="138760"/>
                    <a:pt x="40005" y="178765"/>
                    <a:pt x="89382" y="178765"/>
                  </a:cubicBezTo>
                  <a:cubicBezTo>
                    <a:pt x="138760" y="178765"/>
                    <a:pt x="178777" y="138760"/>
                    <a:pt x="178777" y="89369"/>
                  </a:cubicBezTo>
                  <a:close/>
                </a:path>
              </a:pathLst>
            </a:custGeom>
            <a:solidFill>
              <a:srgbClr val="484848">
                <a:alpha val="100000"/>
              </a:srgbClr>
            </a:solidFill>
            <a:ln w="12700" cap="flat" cmpd="sng">
              <a:noFill/>
              <a:prstDash val="solid"/>
              <a:miter lim="800000"/>
            </a:ln>
          </p:spPr>
          <p:txBody>
            <a:bodyPr anchor="ctr">
              <a:spAutoFit/>
            </a:bodyPr>
            <a:lstStyle/>
            <a:p>
              <a:pPr algn="ctr"/>
              <a:endParaRPr lang="en-US" sz="1200"/>
            </a:p>
          </p:txBody>
        </p:sp>
        <p:sp>
          <p:nvSpPr>
            <p:cNvPr id="34" name="Free Form 31">
              <a:extLst>
                <a:ext uri="{FF2B5EF4-FFF2-40B4-BE49-F238E27FC236}">
                  <a16:creationId xmlns:a16="http://schemas.microsoft.com/office/drawing/2014/main" id="{A7451565-A705-EB4D-AB69-ED0A669159AC}"/>
                </a:ext>
              </a:extLst>
            </p:cNvPr>
            <p:cNvSpPr/>
            <p:nvPr/>
          </p:nvSpPr>
          <p:spPr>
            <a:xfrm>
              <a:off x="11079498" y="7966393"/>
              <a:ext cx="134107" cy="134134"/>
            </a:xfrm>
            <a:custGeom>
              <a:avLst/>
              <a:gdLst/>
              <a:ahLst/>
              <a:cxnLst/>
              <a:rect l="0" t="0" r="0" b="0"/>
              <a:pathLst>
                <a:path w="178777" h="178790">
                  <a:moveTo>
                    <a:pt x="178777" y="89395"/>
                  </a:moveTo>
                  <a:cubicBezTo>
                    <a:pt x="178777" y="40030"/>
                    <a:pt x="138760" y="0"/>
                    <a:pt x="89382" y="0"/>
                  </a:cubicBezTo>
                  <a:cubicBezTo>
                    <a:pt x="40005" y="0"/>
                    <a:pt x="0" y="40030"/>
                    <a:pt x="0" y="89395"/>
                  </a:cubicBezTo>
                  <a:cubicBezTo>
                    <a:pt x="0" y="138760"/>
                    <a:pt x="40005" y="178790"/>
                    <a:pt x="89382" y="178790"/>
                  </a:cubicBezTo>
                  <a:cubicBezTo>
                    <a:pt x="138760" y="178790"/>
                    <a:pt x="178777" y="138760"/>
                    <a:pt x="178777" y="89395"/>
                  </a:cubicBezTo>
                  <a:close/>
                </a:path>
              </a:pathLst>
            </a:custGeom>
            <a:solidFill>
              <a:srgbClr val="484848">
                <a:alpha val="100000"/>
              </a:srgbClr>
            </a:solidFill>
            <a:ln w="12700" cap="flat" cmpd="sng">
              <a:noFill/>
              <a:prstDash val="solid"/>
              <a:miter lim="800000"/>
            </a:ln>
          </p:spPr>
          <p:txBody>
            <a:bodyPr anchor="ctr">
              <a:spAutoFit/>
            </a:bodyPr>
            <a:lstStyle/>
            <a:p>
              <a:pPr algn="ctr"/>
              <a:endParaRPr lang="en-US" sz="1200"/>
            </a:p>
          </p:txBody>
        </p:sp>
      </p:grpSp>
      <p:grpSp>
        <p:nvGrpSpPr>
          <p:cNvPr id="35" name="Shape 02">
            <a:extLst>
              <a:ext uri="{FF2B5EF4-FFF2-40B4-BE49-F238E27FC236}">
                <a16:creationId xmlns:a16="http://schemas.microsoft.com/office/drawing/2014/main" id="{2A498C18-8401-6942-9734-AB0B05D26213}"/>
              </a:ext>
            </a:extLst>
          </p:cNvPr>
          <p:cNvGrpSpPr/>
          <p:nvPr userDrawn="1"/>
        </p:nvGrpSpPr>
        <p:grpSpPr>
          <a:xfrm rot="5400000">
            <a:off x="7728332" y="2271549"/>
            <a:ext cx="1272437" cy="1272609"/>
            <a:chOff x="4448966" y="3995413"/>
            <a:chExt cx="2320112" cy="2320425"/>
          </a:xfrm>
        </p:grpSpPr>
        <p:sp>
          <p:nvSpPr>
            <p:cNvPr id="36" name="Color shape">
              <a:extLst>
                <a:ext uri="{FF2B5EF4-FFF2-40B4-BE49-F238E27FC236}">
                  <a16:creationId xmlns:a16="http://schemas.microsoft.com/office/drawing/2014/main" id="{0C1B1DD6-16D0-694A-AD17-8363050A9019}"/>
                </a:ext>
              </a:extLst>
            </p:cNvPr>
            <p:cNvSpPr/>
            <p:nvPr/>
          </p:nvSpPr>
          <p:spPr>
            <a:xfrm>
              <a:off x="4448966" y="3995413"/>
              <a:ext cx="2320112" cy="2320425"/>
            </a:xfrm>
            <a:custGeom>
              <a:avLst/>
              <a:gdLst/>
              <a:ahLst/>
              <a:cxnLst/>
              <a:rect l="0" t="0" r="0" b="0"/>
              <a:pathLst>
                <a:path w="3092945" h="3092945">
                  <a:moveTo>
                    <a:pt x="0" y="1546478"/>
                  </a:moveTo>
                  <a:cubicBezTo>
                    <a:pt x="0" y="692378"/>
                    <a:pt x="692378" y="0"/>
                    <a:pt x="1546479" y="0"/>
                  </a:cubicBezTo>
                  <a:cubicBezTo>
                    <a:pt x="2400566" y="0"/>
                    <a:pt x="3092945" y="692378"/>
                    <a:pt x="3092945" y="1546478"/>
                  </a:cubicBezTo>
                  <a:cubicBezTo>
                    <a:pt x="3092945" y="2400566"/>
                    <a:pt x="2400566" y="3092945"/>
                    <a:pt x="1546479" y="3092945"/>
                  </a:cubicBezTo>
                  <a:cubicBezTo>
                    <a:pt x="692378" y="3092945"/>
                    <a:pt x="0" y="2400566"/>
                    <a:pt x="0" y="1546478"/>
                  </a:cubicBezTo>
                  <a:close/>
                </a:path>
              </a:pathLst>
            </a:custGeom>
            <a:gradFill flip="none" rotWithShape="1">
              <a:gsLst>
                <a:gs pos="0">
                  <a:schemeClr val="accent2"/>
                </a:gs>
                <a:gs pos="100000">
                  <a:schemeClr val="accent2">
                    <a:lumMod val="75000"/>
                  </a:schemeClr>
                </a:gs>
              </a:gsLst>
              <a:lin ang="2700000" scaled="1"/>
              <a:tileRect/>
            </a:gradFill>
            <a:ln w="12700" cap="flat" cmpd="sng">
              <a:noFill/>
              <a:prstDash val="solid"/>
              <a:miter lim="800000"/>
            </a:ln>
            <a:effectLst>
              <a:outerShdw blurRad="152400" dist="88900" dir="2700000" sx="99000" sy="99000" algn="tl" rotWithShape="0">
                <a:prstClr val="black">
                  <a:alpha val="60000"/>
                </a:prstClr>
              </a:outerShdw>
            </a:effectLst>
          </p:spPr>
          <p:txBody>
            <a:bodyPr anchor="ctr">
              <a:spAutoFit/>
            </a:bodyPr>
            <a:lstStyle/>
            <a:p>
              <a:pPr algn="ctr"/>
              <a:endParaRPr lang="fr-FR" sz="1200" dirty="0"/>
            </a:p>
          </p:txBody>
        </p:sp>
        <p:sp>
          <p:nvSpPr>
            <p:cNvPr id="37" name="White Shape">
              <a:extLst>
                <a:ext uri="{FF2B5EF4-FFF2-40B4-BE49-F238E27FC236}">
                  <a16:creationId xmlns:a16="http://schemas.microsoft.com/office/drawing/2014/main" id="{DA7EBBEE-BE93-2343-8FF5-F4952E9E9A8B}"/>
                </a:ext>
              </a:extLst>
            </p:cNvPr>
            <p:cNvSpPr/>
            <p:nvPr/>
          </p:nvSpPr>
          <p:spPr>
            <a:xfrm>
              <a:off x="4646415" y="4192899"/>
              <a:ext cx="1925194" cy="1743365"/>
            </a:xfrm>
            <a:custGeom>
              <a:avLst/>
              <a:gdLst/>
              <a:ahLst/>
              <a:cxnLst/>
              <a:rect l="0" t="0" r="0" b="0"/>
              <a:pathLst>
                <a:path w="2566479" h="2323769">
                  <a:moveTo>
                    <a:pt x="1283258" y="0"/>
                  </a:moveTo>
                  <a:cubicBezTo>
                    <a:pt x="574522" y="0"/>
                    <a:pt x="0" y="574522"/>
                    <a:pt x="25" y="1283220"/>
                  </a:cubicBezTo>
                  <a:cubicBezTo>
                    <a:pt x="25" y="1711490"/>
                    <a:pt x="209829" y="2090648"/>
                    <a:pt x="532206" y="2323769"/>
                  </a:cubicBezTo>
                  <a:lnTo>
                    <a:pt x="1283258" y="1773351"/>
                  </a:lnTo>
                  <a:lnTo>
                    <a:pt x="2034298" y="2323744"/>
                  </a:lnTo>
                  <a:cubicBezTo>
                    <a:pt x="2356675" y="2090648"/>
                    <a:pt x="2566479" y="1711464"/>
                    <a:pt x="2566479" y="1283220"/>
                  </a:cubicBezTo>
                  <a:cubicBezTo>
                    <a:pt x="2566479" y="574522"/>
                    <a:pt x="1991969" y="0"/>
                    <a:pt x="1283258" y="0"/>
                  </a:cubicBezTo>
                  <a:close/>
                </a:path>
              </a:pathLst>
            </a:custGeom>
            <a:gradFill>
              <a:gsLst>
                <a:gs pos="0">
                  <a:srgbClr val="F7F7F7"/>
                </a:gs>
                <a:gs pos="100000">
                  <a:srgbClr val="FEFFFF"/>
                </a:gs>
              </a:gsLst>
              <a:lin ang="13500000" scaled="1"/>
            </a:gradFill>
            <a:ln w="12700" cmpd="sng">
              <a:noFill/>
              <a:prstDash val="solid"/>
            </a:ln>
            <a:effectLst>
              <a:outerShdw blurRad="152400" dist="63500" dir="2700000" algn="tl" rotWithShape="0">
                <a:prstClr val="black">
                  <a:alpha val="60000"/>
                </a:prstClr>
              </a:outerShdw>
            </a:effectLst>
          </p:spPr>
          <p:txBody>
            <a:bodyPr wrap="square" lIns="45711" tIns="22856" rIns="45711" bIns="22856" anchor="ctr">
              <a:spAutoFit/>
            </a:bodyPr>
            <a:lstStyle/>
            <a:p>
              <a:pPr algn="ctr"/>
              <a:endParaRPr lang="fr-FR" sz="1200" dirty="0"/>
            </a:p>
          </p:txBody>
        </p:sp>
        <p:sp>
          <p:nvSpPr>
            <p:cNvPr id="38" name="Arrow">
              <a:extLst>
                <a:ext uri="{FF2B5EF4-FFF2-40B4-BE49-F238E27FC236}">
                  <a16:creationId xmlns:a16="http://schemas.microsoft.com/office/drawing/2014/main" id="{2FBAA74D-7D07-9847-A600-25E19D29B9D6}"/>
                </a:ext>
              </a:extLst>
            </p:cNvPr>
            <p:cNvSpPr/>
            <p:nvPr/>
          </p:nvSpPr>
          <p:spPr>
            <a:xfrm>
              <a:off x="5518262" y="5969292"/>
              <a:ext cx="181520" cy="143053"/>
            </a:xfrm>
            <a:custGeom>
              <a:avLst/>
              <a:gdLst/>
              <a:ahLst/>
              <a:cxnLst/>
              <a:rect l="0" t="0" r="0" b="0"/>
              <a:pathLst>
                <a:path w="241985" h="190677">
                  <a:moveTo>
                    <a:pt x="120992" y="0"/>
                  </a:moveTo>
                  <a:lnTo>
                    <a:pt x="0" y="190677"/>
                  </a:lnTo>
                  <a:lnTo>
                    <a:pt x="241985" y="190677"/>
                  </a:lnTo>
                  <a:close/>
                </a:path>
              </a:pathLst>
            </a:custGeom>
            <a:solidFill>
              <a:schemeClr val="accent2">
                <a:lumMod val="50000"/>
              </a:schemeClr>
            </a:solidFill>
            <a:ln w="12700" cap="flat" cmpd="sng">
              <a:noFill/>
              <a:prstDash val="solid"/>
              <a:miter lim="800000"/>
            </a:ln>
          </p:spPr>
          <p:txBody>
            <a:bodyPr anchor="ctr">
              <a:spAutoFit/>
            </a:bodyPr>
            <a:lstStyle/>
            <a:p>
              <a:pPr algn="ctr"/>
              <a:endParaRPr lang="fr-FR" sz="1200" dirty="0"/>
            </a:p>
          </p:txBody>
        </p:sp>
      </p:grpSp>
      <p:grpSp>
        <p:nvGrpSpPr>
          <p:cNvPr id="39" name="Shape 03">
            <a:extLst>
              <a:ext uri="{FF2B5EF4-FFF2-40B4-BE49-F238E27FC236}">
                <a16:creationId xmlns:a16="http://schemas.microsoft.com/office/drawing/2014/main" id="{8D8553AD-B4C2-9C43-9ECE-10B49466D6A7}"/>
              </a:ext>
            </a:extLst>
          </p:cNvPr>
          <p:cNvGrpSpPr/>
          <p:nvPr userDrawn="1"/>
        </p:nvGrpSpPr>
        <p:grpSpPr>
          <a:xfrm rot="5400000">
            <a:off x="7728332" y="3783386"/>
            <a:ext cx="1272437" cy="1272609"/>
            <a:chOff x="4448966" y="3995413"/>
            <a:chExt cx="2320112" cy="2320425"/>
          </a:xfrm>
        </p:grpSpPr>
        <p:sp>
          <p:nvSpPr>
            <p:cNvPr id="40" name="Color shape">
              <a:extLst>
                <a:ext uri="{FF2B5EF4-FFF2-40B4-BE49-F238E27FC236}">
                  <a16:creationId xmlns:a16="http://schemas.microsoft.com/office/drawing/2014/main" id="{365527A6-4042-964E-9AEF-57B7ED9F6308}"/>
                </a:ext>
              </a:extLst>
            </p:cNvPr>
            <p:cNvSpPr/>
            <p:nvPr/>
          </p:nvSpPr>
          <p:spPr>
            <a:xfrm>
              <a:off x="4448966" y="3995413"/>
              <a:ext cx="2320112" cy="2320425"/>
            </a:xfrm>
            <a:custGeom>
              <a:avLst/>
              <a:gdLst/>
              <a:ahLst/>
              <a:cxnLst/>
              <a:rect l="0" t="0" r="0" b="0"/>
              <a:pathLst>
                <a:path w="3092945" h="3092945">
                  <a:moveTo>
                    <a:pt x="0" y="1546478"/>
                  </a:moveTo>
                  <a:cubicBezTo>
                    <a:pt x="0" y="692378"/>
                    <a:pt x="692378" y="0"/>
                    <a:pt x="1546479" y="0"/>
                  </a:cubicBezTo>
                  <a:cubicBezTo>
                    <a:pt x="2400566" y="0"/>
                    <a:pt x="3092945" y="692378"/>
                    <a:pt x="3092945" y="1546478"/>
                  </a:cubicBezTo>
                  <a:cubicBezTo>
                    <a:pt x="3092945" y="2400566"/>
                    <a:pt x="2400566" y="3092945"/>
                    <a:pt x="1546479" y="3092945"/>
                  </a:cubicBezTo>
                  <a:cubicBezTo>
                    <a:pt x="692378" y="3092945"/>
                    <a:pt x="0" y="2400566"/>
                    <a:pt x="0" y="1546478"/>
                  </a:cubicBezTo>
                  <a:close/>
                </a:path>
              </a:pathLst>
            </a:custGeom>
            <a:gradFill flip="none" rotWithShape="1">
              <a:gsLst>
                <a:gs pos="0">
                  <a:schemeClr val="accent3"/>
                </a:gs>
                <a:gs pos="100000">
                  <a:schemeClr val="accent3">
                    <a:lumMod val="75000"/>
                  </a:schemeClr>
                </a:gs>
              </a:gsLst>
              <a:lin ang="2700000" scaled="1"/>
              <a:tileRect/>
            </a:gradFill>
            <a:ln w="12700" cap="flat" cmpd="sng">
              <a:noFill/>
              <a:prstDash val="solid"/>
              <a:miter lim="800000"/>
            </a:ln>
            <a:effectLst>
              <a:outerShdw blurRad="152400" dist="88900" dir="2700000" sx="99000" sy="99000" algn="tl" rotWithShape="0">
                <a:prstClr val="black">
                  <a:alpha val="60000"/>
                </a:prstClr>
              </a:outerShdw>
            </a:effectLst>
          </p:spPr>
          <p:txBody>
            <a:bodyPr anchor="ctr">
              <a:spAutoFit/>
            </a:bodyPr>
            <a:lstStyle/>
            <a:p>
              <a:pPr algn="ctr"/>
              <a:endParaRPr lang="fr-FR" sz="1200" dirty="0"/>
            </a:p>
          </p:txBody>
        </p:sp>
        <p:sp>
          <p:nvSpPr>
            <p:cNvPr id="41" name="White Shape">
              <a:extLst>
                <a:ext uri="{FF2B5EF4-FFF2-40B4-BE49-F238E27FC236}">
                  <a16:creationId xmlns:a16="http://schemas.microsoft.com/office/drawing/2014/main" id="{A1BF12A1-6C01-AD40-9B7D-63B20AFFCE17}"/>
                </a:ext>
              </a:extLst>
            </p:cNvPr>
            <p:cNvSpPr/>
            <p:nvPr/>
          </p:nvSpPr>
          <p:spPr>
            <a:xfrm>
              <a:off x="4646415" y="4192899"/>
              <a:ext cx="1925194" cy="1743365"/>
            </a:xfrm>
            <a:custGeom>
              <a:avLst/>
              <a:gdLst/>
              <a:ahLst/>
              <a:cxnLst/>
              <a:rect l="0" t="0" r="0" b="0"/>
              <a:pathLst>
                <a:path w="2566479" h="2323769">
                  <a:moveTo>
                    <a:pt x="1283258" y="0"/>
                  </a:moveTo>
                  <a:cubicBezTo>
                    <a:pt x="574522" y="0"/>
                    <a:pt x="0" y="574522"/>
                    <a:pt x="25" y="1283220"/>
                  </a:cubicBezTo>
                  <a:cubicBezTo>
                    <a:pt x="25" y="1711490"/>
                    <a:pt x="209829" y="2090648"/>
                    <a:pt x="532206" y="2323769"/>
                  </a:cubicBezTo>
                  <a:lnTo>
                    <a:pt x="1283258" y="1773351"/>
                  </a:lnTo>
                  <a:lnTo>
                    <a:pt x="2034298" y="2323744"/>
                  </a:lnTo>
                  <a:cubicBezTo>
                    <a:pt x="2356675" y="2090648"/>
                    <a:pt x="2566479" y="1711464"/>
                    <a:pt x="2566479" y="1283220"/>
                  </a:cubicBezTo>
                  <a:cubicBezTo>
                    <a:pt x="2566479" y="574522"/>
                    <a:pt x="1991969" y="0"/>
                    <a:pt x="1283258" y="0"/>
                  </a:cubicBezTo>
                  <a:close/>
                </a:path>
              </a:pathLst>
            </a:custGeom>
            <a:gradFill>
              <a:gsLst>
                <a:gs pos="0">
                  <a:srgbClr val="F7F7F7"/>
                </a:gs>
                <a:gs pos="100000">
                  <a:srgbClr val="FEFFFF"/>
                </a:gs>
              </a:gsLst>
              <a:lin ang="13500000" scaled="1"/>
            </a:gradFill>
            <a:ln w="12700" cmpd="sng">
              <a:noFill/>
              <a:prstDash val="solid"/>
            </a:ln>
            <a:effectLst>
              <a:outerShdw blurRad="152400" dist="63500" dir="2700000" algn="tl" rotWithShape="0">
                <a:prstClr val="black">
                  <a:alpha val="60000"/>
                </a:prstClr>
              </a:outerShdw>
            </a:effectLst>
          </p:spPr>
          <p:txBody>
            <a:bodyPr wrap="square" lIns="45711" tIns="22856" rIns="45711" bIns="22856" anchor="ctr">
              <a:spAutoFit/>
            </a:bodyPr>
            <a:lstStyle/>
            <a:p>
              <a:pPr algn="ctr"/>
              <a:endParaRPr lang="fr-FR" sz="1200" dirty="0"/>
            </a:p>
          </p:txBody>
        </p:sp>
        <p:sp>
          <p:nvSpPr>
            <p:cNvPr id="42" name="Arrow">
              <a:extLst>
                <a:ext uri="{FF2B5EF4-FFF2-40B4-BE49-F238E27FC236}">
                  <a16:creationId xmlns:a16="http://schemas.microsoft.com/office/drawing/2014/main" id="{3B90973D-FDE6-E14F-9503-70CEADA8B008}"/>
                </a:ext>
              </a:extLst>
            </p:cNvPr>
            <p:cNvSpPr/>
            <p:nvPr/>
          </p:nvSpPr>
          <p:spPr>
            <a:xfrm>
              <a:off x="5518262" y="5969292"/>
              <a:ext cx="181520" cy="143053"/>
            </a:xfrm>
            <a:custGeom>
              <a:avLst/>
              <a:gdLst/>
              <a:ahLst/>
              <a:cxnLst/>
              <a:rect l="0" t="0" r="0" b="0"/>
              <a:pathLst>
                <a:path w="241985" h="190677">
                  <a:moveTo>
                    <a:pt x="120992" y="0"/>
                  </a:moveTo>
                  <a:lnTo>
                    <a:pt x="0" y="190677"/>
                  </a:lnTo>
                  <a:lnTo>
                    <a:pt x="241985" y="190677"/>
                  </a:lnTo>
                  <a:close/>
                </a:path>
              </a:pathLst>
            </a:custGeom>
            <a:solidFill>
              <a:schemeClr val="accent3">
                <a:lumMod val="50000"/>
              </a:schemeClr>
            </a:solidFill>
            <a:ln w="12700" cap="flat" cmpd="sng">
              <a:noFill/>
              <a:prstDash val="solid"/>
              <a:miter lim="800000"/>
            </a:ln>
          </p:spPr>
          <p:txBody>
            <a:bodyPr anchor="ctr">
              <a:spAutoFit/>
            </a:bodyPr>
            <a:lstStyle/>
            <a:p>
              <a:pPr algn="ctr"/>
              <a:endParaRPr lang="fr-FR" sz="1200" dirty="0"/>
            </a:p>
          </p:txBody>
        </p:sp>
      </p:grpSp>
      <p:grpSp>
        <p:nvGrpSpPr>
          <p:cNvPr id="43" name="Shape 01">
            <a:extLst>
              <a:ext uri="{FF2B5EF4-FFF2-40B4-BE49-F238E27FC236}">
                <a16:creationId xmlns:a16="http://schemas.microsoft.com/office/drawing/2014/main" id="{0EC7A0C3-C469-C847-BAA9-8A3BDDC7A28F}"/>
              </a:ext>
            </a:extLst>
          </p:cNvPr>
          <p:cNvGrpSpPr/>
          <p:nvPr userDrawn="1"/>
        </p:nvGrpSpPr>
        <p:grpSpPr>
          <a:xfrm rot="5400000">
            <a:off x="7193838" y="750540"/>
            <a:ext cx="1272437" cy="1272609"/>
            <a:chOff x="4448966" y="3995413"/>
            <a:chExt cx="2320112" cy="2320425"/>
          </a:xfrm>
        </p:grpSpPr>
        <p:sp>
          <p:nvSpPr>
            <p:cNvPr id="44" name="Color shape">
              <a:extLst>
                <a:ext uri="{FF2B5EF4-FFF2-40B4-BE49-F238E27FC236}">
                  <a16:creationId xmlns:a16="http://schemas.microsoft.com/office/drawing/2014/main" id="{9A3DA3E5-7779-F844-9722-A7B8A4185A7F}"/>
                </a:ext>
              </a:extLst>
            </p:cNvPr>
            <p:cNvSpPr/>
            <p:nvPr/>
          </p:nvSpPr>
          <p:spPr>
            <a:xfrm>
              <a:off x="4448966" y="3995413"/>
              <a:ext cx="2320112" cy="2320425"/>
            </a:xfrm>
            <a:custGeom>
              <a:avLst/>
              <a:gdLst/>
              <a:ahLst/>
              <a:cxnLst/>
              <a:rect l="0" t="0" r="0" b="0"/>
              <a:pathLst>
                <a:path w="3092945" h="3092945">
                  <a:moveTo>
                    <a:pt x="0" y="1546478"/>
                  </a:moveTo>
                  <a:cubicBezTo>
                    <a:pt x="0" y="692378"/>
                    <a:pt x="692378" y="0"/>
                    <a:pt x="1546479" y="0"/>
                  </a:cubicBezTo>
                  <a:cubicBezTo>
                    <a:pt x="2400566" y="0"/>
                    <a:pt x="3092945" y="692378"/>
                    <a:pt x="3092945" y="1546478"/>
                  </a:cubicBezTo>
                  <a:cubicBezTo>
                    <a:pt x="3092945" y="2400566"/>
                    <a:pt x="2400566" y="3092945"/>
                    <a:pt x="1546479" y="3092945"/>
                  </a:cubicBezTo>
                  <a:cubicBezTo>
                    <a:pt x="692378" y="3092945"/>
                    <a:pt x="0" y="2400566"/>
                    <a:pt x="0" y="1546478"/>
                  </a:cubicBezTo>
                  <a:close/>
                </a:path>
              </a:pathLst>
            </a:custGeom>
            <a:gradFill flip="none" rotWithShape="1">
              <a:gsLst>
                <a:gs pos="0">
                  <a:schemeClr val="accent1"/>
                </a:gs>
                <a:gs pos="100000">
                  <a:schemeClr val="accent1">
                    <a:lumMod val="75000"/>
                  </a:schemeClr>
                </a:gs>
              </a:gsLst>
              <a:lin ang="2700000" scaled="1"/>
              <a:tileRect/>
            </a:gradFill>
            <a:ln w="12700" cap="flat" cmpd="sng">
              <a:noFill/>
              <a:prstDash val="solid"/>
              <a:miter lim="800000"/>
            </a:ln>
            <a:effectLst>
              <a:outerShdw blurRad="152400" dist="88900" dir="2700000" sx="99000" sy="99000" algn="tl" rotWithShape="0">
                <a:prstClr val="black">
                  <a:alpha val="60000"/>
                </a:prstClr>
              </a:outerShdw>
            </a:effectLst>
          </p:spPr>
          <p:txBody>
            <a:bodyPr anchor="ctr">
              <a:spAutoFit/>
            </a:bodyPr>
            <a:lstStyle/>
            <a:p>
              <a:pPr algn="ctr"/>
              <a:endParaRPr lang="en-US" sz="1200" dirty="0"/>
            </a:p>
          </p:txBody>
        </p:sp>
        <p:sp>
          <p:nvSpPr>
            <p:cNvPr id="45" name="White Shape">
              <a:extLst>
                <a:ext uri="{FF2B5EF4-FFF2-40B4-BE49-F238E27FC236}">
                  <a16:creationId xmlns:a16="http://schemas.microsoft.com/office/drawing/2014/main" id="{65C8B34E-A691-D943-9659-92D3282F7C5E}"/>
                </a:ext>
              </a:extLst>
            </p:cNvPr>
            <p:cNvSpPr/>
            <p:nvPr/>
          </p:nvSpPr>
          <p:spPr>
            <a:xfrm>
              <a:off x="4646415" y="4192899"/>
              <a:ext cx="1925194" cy="1743365"/>
            </a:xfrm>
            <a:custGeom>
              <a:avLst/>
              <a:gdLst/>
              <a:ahLst/>
              <a:cxnLst/>
              <a:rect l="0" t="0" r="0" b="0"/>
              <a:pathLst>
                <a:path w="2566479" h="2323769">
                  <a:moveTo>
                    <a:pt x="1283258" y="0"/>
                  </a:moveTo>
                  <a:cubicBezTo>
                    <a:pt x="574522" y="0"/>
                    <a:pt x="0" y="574522"/>
                    <a:pt x="25" y="1283220"/>
                  </a:cubicBezTo>
                  <a:cubicBezTo>
                    <a:pt x="25" y="1711490"/>
                    <a:pt x="209829" y="2090648"/>
                    <a:pt x="532206" y="2323769"/>
                  </a:cubicBezTo>
                  <a:lnTo>
                    <a:pt x="1283258" y="1773351"/>
                  </a:lnTo>
                  <a:lnTo>
                    <a:pt x="2034298" y="2323744"/>
                  </a:lnTo>
                  <a:cubicBezTo>
                    <a:pt x="2356675" y="2090648"/>
                    <a:pt x="2566479" y="1711464"/>
                    <a:pt x="2566479" y="1283220"/>
                  </a:cubicBezTo>
                  <a:cubicBezTo>
                    <a:pt x="2566479" y="574522"/>
                    <a:pt x="1991969" y="0"/>
                    <a:pt x="1283258" y="0"/>
                  </a:cubicBezTo>
                  <a:close/>
                </a:path>
              </a:pathLst>
            </a:custGeom>
            <a:gradFill>
              <a:gsLst>
                <a:gs pos="0">
                  <a:srgbClr val="F7F7F7"/>
                </a:gs>
                <a:gs pos="100000">
                  <a:srgbClr val="FEFFFF"/>
                </a:gs>
              </a:gsLst>
              <a:lin ang="13500000" scaled="1"/>
            </a:gradFill>
            <a:ln w="12700" cmpd="sng">
              <a:noFill/>
              <a:prstDash val="solid"/>
            </a:ln>
            <a:effectLst>
              <a:outerShdw blurRad="152400" dist="63500" dir="2700000" algn="tl" rotWithShape="0">
                <a:prstClr val="black">
                  <a:alpha val="60000"/>
                </a:prstClr>
              </a:outerShdw>
            </a:effectLst>
          </p:spPr>
          <p:txBody>
            <a:bodyPr wrap="square" lIns="45711" tIns="22856" rIns="45711" bIns="22856" anchor="ctr">
              <a:spAutoFit/>
            </a:bodyPr>
            <a:lstStyle/>
            <a:p>
              <a:pPr algn="ctr"/>
              <a:endParaRPr lang="en-US" sz="1200"/>
            </a:p>
          </p:txBody>
        </p:sp>
        <p:sp>
          <p:nvSpPr>
            <p:cNvPr id="46" name="Arrow">
              <a:extLst>
                <a:ext uri="{FF2B5EF4-FFF2-40B4-BE49-F238E27FC236}">
                  <a16:creationId xmlns:a16="http://schemas.microsoft.com/office/drawing/2014/main" id="{58455E6B-5B55-224D-95F7-6AF0D594C1FF}"/>
                </a:ext>
              </a:extLst>
            </p:cNvPr>
            <p:cNvSpPr/>
            <p:nvPr/>
          </p:nvSpPr>
          <p:spPr>
            <a:xfrm>
              <a:off x="5518262" y="5969292"/>
              <a:ext cx="181520" cy="143053"/>
            </a:xfrm>
            <a:custGeom>
              <a:avLst/>
              <a:gdLst/>
              <a:ahLst/>
              <a:cxnLst/>
              <a:rect l="0" t="0" r="0" b="0"/>
              <a:pathLst>
                <a:path w="241985" h="190677">
                  <a:moveTo>
                    <a:pt x="120992" y="0"/>
                  </a:moveTo>
                  <a:lnTo>
                    <a:pt x="0" y="190677"/>
                  </a:lnTo>
                  <a:lnTo>
                    <a:pt x="241985" y="190677"/>
                  </a:lnTo>
                  <a:close/>
                </a:path>
              </a:pathLst>
            </a:custGeom>
            <a:solidFill>
              <a:schemeClr val="accent1">
                <a:lumMod val="50000"/>
              </a:schemeClr>
            </a:solidFill>
            <a:ln w="12700" cap="flat" cmpd="sng">
              <a:noFill/>
              <a:prstDash val="solid"/>
              <a:miter lim="800000"/>
            </a:ln>
          </p:spPr>
          <p:txBody>
            <a:bodyPr anchor="ctr">
              <a:spAutoFit/>
            </a:bodyPr>
            <a:lstStyle/>
            <a:p>
              <a:pPr algn="ctr"/>
              <a:endParaRPr lang="en-US" sz="1200"/>
            </a:p>
          </p:txBody>
        </p:sp>
      </p:grpSp>
      <p:grpSp>
        <p:nvGrpSpPr>
          <p:cNvPr id="47" name="Shape 04">
            <a:extLst>
              <a:ext uri="{FF2B5EF4-FFF2-40B4-BE49-F238E27FC236}">
                <a16:creationId xmlns:a16="http://schemas.microsoft.com/office/drawing/2014/main" id="{C29750C1-C59C-3B46-9CAF-7BE9CBEEC782}"/>
              </a:ext>
            </a:extLst>
          </p:cNvPr>
          <p:cNvGrpSpPr/>
          <p:nvPr userDrawn="1"/>
        </p:nvGrpSpPr>
        <p:grpSpPr>
          <a:xfrm rot="5400000">
            <a:off x="7193838" y="5298556"/>
            <a:ext cx="1272437" cy="1272609"/>
            <a:chOff x="4448966" y="3995413"/>
            <a:chExt cx="2320112" cy="2320425"/>
          </a:xfrm>
        </p:grpSpPr>
        <p:sp>
          <p:nvSpPr>
            <p:cNvPr id="48" name="Color shape">
              <a:extLst>
                <a:ext uri="{FF2B5EF4-FFF2-40B4-BE49-F238E27FC236}">
                  <a16:creationId xmlns:a16="http://schemas.microsoft.com/office/drawing/2014/main" id="{5848FCB3-9BA9-9342-AFFA-AFFA9EB85487}"/>
                </a:ext>
              </a:extLst>
            </p:cNvPr>
            <p:cNvSpPr/>
            <p:nvPr/>
          </p:nvSpPr>
          <p:spPr>
            <a:xfrm>
              <a:off x="4448966" y="3995413"/>
              <a:ext cx="2320112" cy="2320425"/>
            </a:xfrm>
            <a:custGeom>
              <a:avLst/>
              <a:gdLst/>
              <a:ahLst/>
              <a:cxnLst/>
              <a:rect l="0" t="0" r="0" b="0"/>
              <a:pathLst>
                <a:path w="3092945" h="3092945">
                  <a:moveTo>
                    <a:pt x="0" y="1546478"/>
                  </a:moveTo>
                  <a:cubicBezTo>
                    <a:pt x="0" y="692378"/>
                    <a:pt x="692378" y="0"/>
                    <a:pt x="1546479" y="0"/>
                  </a:cubicBezTo>
                  <a:cubicBezTo>
                    <a:pt x="2400566" y="0"/>
                    <a:pt x="3092945" y="692378"/>
                    <a:pt x="3092945" y="1546478"/>
                  </a:cubicBezTo>
                  <a:cubicBezTo>
                    <a:pt x="3092945" y="2400566"/>
                    <a:pt x="2400566" y="3092945"/>
                    <a:pt x="1546479" y="3092945"/>
                  </a:cubicBezTo>
                  <a:cubicBezTo>
                    <a:pt x="692378" y="3092945"/>
                    <a:pt x="0" y="2400566"/>
                    <a:pt x="0" y="1546478"/>
                  </a:cubicBezTo>
                  <a:close/>
                </a:path>
              </a:pathLst>
            </a:custGeom>
            <a:gradFill flip="none" rotWithShape="1">
              <a:gsLst>
                <a:gs pos="0">
                  <a:schemeClr val="accent4"/>
                </a:gs>
                <a:gs pos="100000">
                  <a:schemeClr val="accent4">
                    <a:lumMod val="75000"/>
                  </a:schemeClr>
                </a:gs>
              </a:gsLst>
              <a:lin ang="2700000" scaled="1"/>
              <a:tileRect/>
            </a:gradFill>
            <a:ln w="12700" cap="flat" cmpd="sng">
              <a:noFill/>
              <a:prstDash val="solid"/>
              <a:miter lim="800000"/>
            </a:ln>
            <a:effectLst>
              <a:outerShdw blurRad="152400" dist="88900" dir="2700000" sx="99000" sy="99000" algn="tl" rotWithShape="0">
                <a:prstClr val="black">
                  <a:alpha val="60000"/>
                </a:prstClr>
              </a:outerShdw>
            </a:effectLst>
          </p:spPr>
          <p:txBody>
            <a:bodyPr anchor="ctr">
              <a:spAutoFit/>
            </a:bodyPr>
            <a:lstStyle/>
            <a:p>
              <a:pPr algn="ctr"/>
              <a:endParaRPr lang="en-US" sz="1200"/>
            </a:p>
          </p:txBody>
        </p:sp>
        <p:sp>
          <p:nvSpPr>
            <p:cNvPr id="49" name="White Shape">
              <a:extLst>
                <a:ext uri="{FF2B5EF4-FFF2-40B4-BE49-F238E27FC236}">
                  <a16:creationId xmlns:a16="http://schemas.microsoft.com/office/drawing/2014/main" id="{75CFC5DA-F740-664E-BCA0-C31E4D786773}"/>
                </a:ext>
              </a:extLst>
            </p:cNvPr>
            <p:cNvSpPr/>
            <p:nvPr/>
          </p:nvSpPr>
          <p:spPr>
            <a:xfrm>
              <a:off x="4646415" y="4192899"/>
              <a:ext cx="1925194" cy="1743365"/>
            </a:xfrm>
            <a:custGeom>
              <a:avLst/>
              <a:gdLst/>
              <a:ahLst/>
              <a:cxnLst/>
              <a:rect l="0" t="0" r="0" b="0"/>
              <a:pathLst>
                <a:path w="2566479" h="2323769">
                  <a:moveTo>
                    <a:pt x="1283258" y="0"/>
                  </a:moveTo>
                  <a:cubicBezTo>
                    <a:pt x="574522" y="0"/>
                    <a:pt x="0" y="574522"/>
                    <a:pt x="25" y="1283220"/>
                  </a:cubicBezTo>
                  <a:cubicBezTo>
                    <a:pt x="25" y="1711490"/>
                    <a:pt x="209829" y="2090648"/>
                    <a:pt x="532206" y="2323769"/>
                  </a:cubicBezTo>
                  <a:lnTo>
                    <a:pt x="1283258" y="1773351"/>
                  </a:lnTo>
                  <a:lnTo>
                    <a:pt x="2034298" y="2323744"/>
                  </a:lnTo>
                  <a:cubicBezTo>
                    <a:pt x="2356675" y="2090648"/>
                    <a:pt x="2566479" y="1711464"/>
                    <a:pt x="2566479" y="1283220"/>
                  </a:cubicBezTo>
                  <a:cubicBezTo>
                    <a:pt x="2566479" y="574522"/>
                    <a:pt x="1991969" y="0"/>
                    <a:pt x="1283258" y="0"/>
                  </a:cubicBezTo>
                  <a:close/>
                </a:path>
              </a:pathLst>
            </a:custGeom>
            <a:gradFill>
              <a:gsLst>
                <a:gs pos="0">
                  <a:srgbClr val="F7F7F7"/>
                </a:gs>
                <a:gs pos="100000">
                  <a:srgbClr val="FEFFFF"/>
                </a:gs>
              </a:gsLst>
              <a:lin ang="13500000" scaled="1"/>
            </a:gradFill>
            <a:ln w="12700" cmpd="sng">
              <a:noFill/>
              <a:prstDash val="solid"/>
            </a:ln>
            <a:effectLst>
              <a:outerShdw blurRad="152400" dist="63500" dir="2700000" algn="tl" rotWithShape="0">
                <a:prstClr val="black">
                  <a:alpha val="60000"/>
                </a:prstClr>
              </a:outerShdw>
            </a:effectLst>
          </p:spPr>
          <p:txBody>
            <a:bodyPr wrap="square" lIns="45711" tIns="22856" rIns="45711" bIns="22856" anchor="ctr">
              <a:spAutoFit/>
            </a:bodyPr>
            <a:lstStyle/>
            <a:p>
              <a:pPr algn="ctr"/>
              <a:endParaRPr lang="en-US" sz="1200"/>
            </a:p>
          </p:txBody>
        </p:sp>
        <p:sp>
          <p:nvSpPr>
            <p:cNvPr id="50" name="Arrow">
              <a:extLst>
                <a:ext uri="{FF2B5EF4-FFF2-40B4-BE49-F238E27FC236}">
                  <a16:creationId xmlns:a16="http://schemas.microsoft.com/office/drawing/2014/main" id="{B3920B41-FB67-0D47-9F84-F528EA316330}"/>
                </a:ext>
              </a:extLst>
            </p:cNvPr>
            <p:cNvSpPr/>
            <p:nvPr/>
          </p:nvSpPr>
          <p:spPr>
            <a:xfrm>
              <a:off x="5518262" y="5969292"/>
              <a:ext cx="181520" cy="143053"/>
            </a:xfrm>
            <a:custGeom>
              <a:avLst/>
              <a:gdLst/>
              <a:ahLst/>
              <a:cxnLst/>
              <a:rect l="0" t="0" r="0" b="0"/>
              <a:pathLst>
                <a:path w="241985" h="190677">
                  <a:moveTo>
                    <a:pt x="120992" y="0"/>
                  </a:moveTo>
                  <a:lnTo>
                    <a:pt x="0" y="190677"/>
                  </a:lnTo>
                  <a:lnTo>
                    <a:pt x="241985" y="190677"/>
                  </a:lnTo>
                  <a:close/>
                </a:path>
              </a:pathLst>
            </a:custGeom>
            <a:solidFill>
              <a:schemeClr val="accent4">
                <a:lumMod val="50000"/>
              </a:schemeClr>
            </a:solidFill>
            <a:ln w="12700" cap="flat" cmpd="sng">
              <a:noFill/>
              <a:prstDash val="solid"/>
              <a:miter lim="800000"/>
            </a:ln>
          </p:spPr>
          <p:txBody>
            <a:bodyPr anchor="ctr">
              <a:spAutoFit/>
            </a:bodyPr>
            <a:lstStyle/>
            <a:p>
              <a:pPr algn="ctr"/>
              <a:endParaRPr lang="en-US" sz="1200"/>
            </a:p>
          </p:txBody>
        </p:sp>
      </p:grpSp>
      <p:sp>
        <p:nvSpPr>
          <p:cNvPr id="61" name="Espace réservé pour une image  68">
            <a:extLst>
              <a:ext uri="{FF2B5EF4-FFF2-40B4-BE49-F238E27FC236}">
                <a16:creationId xmlns:a16="http://schemas.microsoft.com/office/drawing/2014/main" id="{3CD41D1B-11CA-9141-9099-ABC53DEEC149}"/>
              </a:ext>
            </a:extLst>
          </p:cNvPr>
          <p:cNvSpPr>
            <a:spLocks noGrp="1"/>
          </p:cNvSpPr>
          <p:nvPr>
            <p:ph type="pic" sz="quarter" idx="19" hasCustomPrompt="1"/>
          </p:nvPr>
        </p:nvSpPr>
        <p:spPr>
          <a:xfrm>
            <a:off x="7611425" y="1059637"/>
            <a:ext cx="649988" cy="649988"/>
          </a:xfrm>
        </p:spPr>
        <p:txBody>
          <a:bodyPr anchor="ctr">
            <a:normAutofit/>
          </a:bodyPr>
          <a:lstStyle>
            <a:lvl1pPr algn="ctr">
              <a:defRPr sz="1000"/>
            </a:lvl1pPr>
          </a:lstStyle>
          <a:p>
            <a:r>
              <a:rPr lang="fr-FR" dirty="0" err="1"/>
              <a:t>icon</a:t>
            </a:r>
            <a:endParaRPr lang="fr-FR" dirty="0"/>
          </a:p>
        </p:txBody>
      </p:sp>
      <p:sp>
        <p:nvSpPr>
          <p:cNvPr id="62" name="Espace réservé pour une image  68">
            <a:extLst>
              <a:ext uri="{FF2B5EF4-FFF2-40B4-BE49-F238E27FC236}">
                <a16:creationId xmlns:a16="http://schemas.microsoft.com/office/drawing/2014/main" id="{AB1D04BF-07F4-A447-B0C8-4C634C6DD4AD}"/>
              </a:ext>
            </a:extLst>
          </p:cNvPr>
          <p:cNvSpPr>
            <a:spLocks noGrp="1"/>
          </p:cNvSpPr>
          <p:nvPr>
            <p:ph type="pic" sz="quarter" idx="20" hasCustomPrompt="1"/>
          </p:nvPr>
        </p:nvSpPr>
        <p:spPr>
          <a:xfrm>
            <a:off x="8165507" y="2577020"/>
            <a:ext cx="649988" cy="649988"/>
          </a:xfrm>
        </p:spPr>
        <p:txBody>
          <a:bodyPr anchor="ctr">
            <a:normAutofit/>
          </a:bodyPr>
          <a:lstStyle>
            <a:lvl1pPr algn="ctr">
              <a:defRPr sz="1000"/>
            </a:lvl1pPr>
          </a:lstStyle>
          <a:p>
            <a:r>
              <a:rPr lang="fr-FR" dirty="0" err="1"/>
              <a:t>icon</a:t>
            </a:r>
            <a:endParaRPr lang="fr-FR" dirty="0"/>
          </a:p>
        </p:txBody>
      </p:sp>
      <p:sp>
        <p:nvSpPr>
          <p:cNvPr id="63" name="Espace réservé pour une image  68">
            <a:extLst>
              <a:ext uri="{FF2B5EF4-FFF2-40B4-BE49-F238E27FC236}">
                <a16:creationId xmlns:a16="http://schemas.microsoft.com/office/drawing/2014/main" id="{C8C8592C-E3D1-CB40-BECF-EB3C96699EBB}"/>
              </a:ext>
            </a:extLst>
          </p:cNvPr>
          <p:cNvSpPr>
            <a:spLocks noGrp="1"/>
          </p:cNvSpPr>
          <p:nvPr>
            <p:ph type="pic" sz="quarter" idx="21" hasCustomPrompt="1"/>
          </p:nvPr>
        </p:nvSpPr>
        <p:spPr>
          <a:xfrm>
            <a:off x="8165502" y="4094690"/>
            <a:ext cx="649988" cy="649988"/>
          </a:xfrm>
        </p:spPr>
        <p:txBody>
          <a:bodyPr anchor="ctr">
            <a:normAutofit/>
          </a:bodyPr>
          <a:lstStyle>
            <a:lvl1pPr algn="ctr">
              <a:defRPr sz="1000"/>
            </a:lvl1pPr>
          </a:lstStyle>
          <a:p>
            <a:r>
              <a:rPr lang="fr-FR" dirty="0" err="1"/>
              <a:t>icon</a:t>
            </a:r>
            <a:endParaRPr lang="fr-FR" dirty="0"/>
          </a:p>
        </p:txBody>
      </p:sp>
      <p:sp>
        <p:nvSpPr>
          <p:cNvPr id="64" name="Espace réservé pour une image  68">
            <a:extLst>
              <a:ext uri="{FF2B5EF4-FFF2-40B4-BE49-F238E27FC236}">
                <a16:creationId xmlns:a16="http://schemas.microsoft.com/office/drawing/2014/main" id="{9B62B5D7-DFA7-B949-81CB-286EC5F1B7AF}"/>
              </a:ext>
            </a:extLst>
          </p:cNvPr>
          <p:cNvSpPr>
            <a:spLocks noGrp="1"/>
          </p:cNvSpPr>
          <p:nvPr>
            <p:ph type="pic" sz="quarter" idx="22" hasCustomPrompt="1"/>
          </p:nvPr>
        </p:nvSpPr>
        <p:spPr>
          <a:xfrm>
            <a:off x="7635094" y="5610266"/>
            <a:ext cx="649988" cy="649988"/>
          </a:xfrm>
        </p:spPr>
        <p:txBody>
          <a:bodyPr anchor="ctr">
            <a:normAutofit/>
          </a:bodyPr>
          <a:lstStyle>
            <a:lvl1pPr algn="ctr">
              <a:defRPr sz="1000"/>
            </a:lvl1pPr>
          </a:lstStyle>
          <a:p>
            <a:r>
              <a:rPr lang="fr-FR" dirty="0" err="1"/>
              <a:t>icon</a:t>
            </a:r>
            <a:endParaRPr lang="fr-FR" dirty="0"/>
          </a:p>
        </p:txBody>
      </p:sp>
      <p:sp>
        <p:nvSpPr>
          <p:cNvPr id="65" name="Espace réservé du contenu 64">
            <a:extLst>
              <a:ext uri="{FF2B5EF4-FFF2-40B4-BE49-F238E27FC236}">
                <a16:creationId xmlns:a16="http://schemas.microsoft.com/office/drawing/2014/main" id="{57A82674-7A88-2642-B9D6-F0D70D10DE4B}"/>
              </a:ext>
            </a:extLst>
          </p:cNvPr>
          <p:cNvSpPr>
            <a:spLocks noGrp="1"/>
          </p:cNvSpPr>
          <p:nvPr>
            <p:ph sz="quarter" idx="23" hasCustomPrompt="1"/>
          </p:nvPr>
        </p:nvSpPr>
        <p:spPr>
          <a:xfrm>
            <a:off x="8631873" y="1147761"/>
            <a:ext cx="2314575" cy="483097"/>
          </a:xfrm>
        </p:spPr>
        <p:txBody>
          <a:bodyPr anchor="ctr">
            <a:normAutofit/>
          </a:bodyPr>
          <a:lstStyle>
            <a:lvl1pPr>
              <a:defRPr sz="2000">
                <a:solidFill>
                  <a:schemeClr val="accent1"/>
                </a:solidFill>
              </a:defRPr>
            </a:lvl1pPr>
          </a:lstStyle>
          <a:p>
            <a:pPr lvl="0"/>
            <a:r>
              <a:rPr lang="fr-FR" dirty="0"/>
              <a:t>Texte</a:t>
            </a:r>
          </a:p>
        </p:txBody>
      </p:sp>
      <p:sp>
        <p:nvSpPr>
          <p:cNvPr id="66" name="Espace réservé du contenu 64">
            <a:extLst>
              <a:ext uri="{FF2B5EF4-FFF2-40B4-BE49-F238E27FC236}">
                <a16:creationId xmlns:a16="http://schemas.microsoft.com/office/drawing/2014/main" id="{A69084A3-551D-9648-849F-9EABBBF6EBB0}"/>
              </a:ext>
            </a:extLst>
          </p:cNvPr>
          <p:cNvSpPr>
            <a:spLocks noGrp="1"/>
          </p:cNvSpPr>
          <p:nvPr>
            <p:ph sz="quarter" idx="24" hasCustomPrompt="1"/>
          </p:nvPr>
        </p:nvSpPr>
        <p:spPr>
          <a:xfrm>
            <a:off x="9094097" y="2655014"/>
            <a:ext cx="2314575" cy="483097"/>
          </a:xfrm>
        </p:spPr>
        <p:txBody>
          <a:bodyPr anchor="ctr">
            <a:normAutofit/>
          </a:bodyPr>
          <a:lstStyle>
            <a:lvl1pPr>
              <a:defRPr sz="2000">
                <a:solidFill>
                  <a:schemeClr val="accent2"/>
                </a:solidFill>
              </a:defRPr>
            </a:lvl1pPr>
          </a:lstStyle>
          <a:p>
            <a:pPr lvl="0"/>
            <a:r>
              <a:rPr lang="fr-FR" dirty="0"/>
              <a:t>Texte</a:t>
            </a:r>
          </a:p>
        </p:txBody>
      </p:sp>
      <p:sp>
        <p:nvSpPr>
          <p:cNvPr id="67" name="Espace réservé du contenu 64">
            <a:extLst>
              <a:ext uri="{FF2B5EF4-FFF2-40B4-BE49-F238E27FC236}">
                <a16:creationId xmlns:a16="http://schemas.microsoft.com/office/drawing/2014/main" id="{0F4883A4-0B6B-A944-BEA4-65B1BC372D28}"/>
              </a:ext>
            </a:extLst>
          </p:cNvPr>
          <p:cNvSpPr>
            <a:spLocks noGrp="1"/>
          </p:cNvSpPr>
          <p:nvPr>
            <p:ph sz="quarter" idx="25" hasCustomPrompt="1"/>
          </p:nvPr>
        </p:nvSpPr>
        <p:spPr>
          <a:xfrm>
            <a:off x="9114193" y="4212509"/>
            <a:ext cx="2314575" cy="483097"/>
          </a:xfrm>
        </p:spPr>
        <p:txBody>
          <a:bodyPr anchor="ctr">
            <a:normAutofit/>
          </a:bodyPr>
          <a:lstStyle>
            <a:lvl1pPr>
              <a:defRPr sz="2000">
                <a:solidFill>
                  <a:schemeClr val="accent3"/>
                </a:solidFill>
              </a:defRPr>
            </a:lvl1pPr>
          </a:lstStyle>
          <a:p>
            <a:pPr lvl="0"/>
            <a:r>
              <a:rPr lang="fr-FR" dirty="0"/>
              <a:t>Texte</a:t>
            </a:r>
          </a:p>
        </p:txBody>
      </p:sp>
      <p:sp>
        <p:nvSpPr>
          <p:cNvPr id="68" name="Espace réservé du contenu 64">
            <a:extLst>
              <a:ext uri="{FF2B5EF4-FFF2-40B4-BE49-F238E27FC236}">
                <a16:creationId xmlns:a16="http://schemas.microsoft.com/office/drawing/2014/main" id="{261A640F-CF42-E442-B332-37D35805898B}"/>
              </a:ext>
            </a:extLst>
          </p:cNvPr>
          <p:cNvSpPr>
            <a:spLocks noGrp="1"/>
          </p:cNvSpPr>
          <p:nvPr>
            <p:ph sz="quarter" idx="26" hasCustomPrompt="1"/>
          </p:nvPr>
        </p:nvSpPr>
        <p:spPr>
          <a:xfrm>
            <a:off x="8571582" y="5749906"/>
            <a:ext cx="2314575" cy="483097"/>
          </a:xfrm>
        </p:spPr>
        <p:txBody>
          <a:bodyPr anchor="ctr">
            <a:normAutofit/>
          </a:bodyPr>
          <a:lstStyle>
            <a:lvl1pPr>
              <a:defRPr sz="2000">
                <a:solidFill>
                  <a:schemeClr val="accent4"/>
                </a:solidFill>
              </a:defRPr>
            </a:lvl1pPr>
          </a:lstStyle>
          <a:p>
            <a:pPr lvl="0"/>
            <a:r>
              <a:rPr lang="fr-FR" dirty="0"/>
              <a:t>Texte</a:t>
            </a:r>
          </a:p>
        </p:txBody>
      </p:sp>
    </p:spTree>
    <p:extLst>
      <p:ext uri="{BB962C8B-B14F-4D97-AF65-F5344CB8AC3E}">
        <p14:creationId xmlns:p14="http://schemas.microsoft.com/office/powerpoint/2010/main" val="12514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par>
                                <p:cTn id="12" presetID="22" presetClass="entr" presetSubtype="8"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1000"/>
                                        <p:tgtEl>
                                          <p:spTgt spid="23"/>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000"/>
                                        <p:tgtEl>
                                          <p:spTgt spid="27"/>
                                        </p:tgtEl>
                                      </p:cBhvr>
                                    </p:animEffect>
                                  </p:childTnLst>
                                </p:cTn>
                              </p:par>
                              <p:par>
                                <p:cTn id="18" presetID="22" presetClass="entr" presetSubtype="8"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10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500"/>
                            </p:stCondLst>
                            <p:childTnLst>
                              <p:par>
                                <p:cTn id="31" presetID="12" presetClass="entr" presetSubtype="8"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p:tgtEl>
                                          <p:spTgt spid="43"/>
                                        </p:tgtEl>
                                        <p:attrNameLst>
                                          <p:attrName>ppt_x</p:attrName>
                                        </p:attrNameLst>
                                      </p:cBhvr>
                                      <p:tavLst>
                                        <p:tav tm="0">
                                          <p:val>
                                            <p:strVal val="#ppt_x-#ppt_w*1.125000"/>
                                          </p:val>
                                        </p:tav>
                                        <p:tav tm="100000">
                                          <p:val>
                                            <p:strVal val="#ppt_x"/>
                                          </p:val>
                                        </p:tav>
                                      </p:tavLst>
                                    </p:anim>
                                    <p:animEffect transition="in" filter="wipe(right)">
                                      <p:cBhvr>
                                        <p:cTn id="34" dur="500"/>
                                        <p:tgtEl>
                                          <p:spTgt spid="4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12" presetClass="entr" presetSubtype="8"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additive="base">
                                        <p:cTn id="42" dur="1000"/>
                                        <p:tgtEl>
                                          <p:spTgt spid="65"/>
                                        </p:tgtEl>
                                        <p:attrNameLst>
                                          <p:attrName>ppt_x</p:attrName>
                                        </p:attrNameLst>
                                      </p:cBhvr>
                                      <p:tavLst>
                                        <p:tav tm="0">
                                          <p:val>
                                            <p:strVal val="#ppt_x-#ppt_w*1.125000"/>
                                          </p:val>
                                        </p:tav>
                                        <p:tav tm="100000">
                                          <p:val>
                                            <p:strVal val="#ppt_x"/>
                                          </p:val>
                                        </p:tav>
                                      </p:tavLst>
                                    </p:anim>
                                    <p:animEffect transition="in" filter="wipe(right)">
                                      <p:cBhvr>
                                        <p:cTn id="43" dur="1000"/>
                                        <p:tgtEl>
                                          <p:spTgt spid="65"/>
                                        </p:tgtEl>
                                      </p:cBhvr>
                                    </p:animEffect>
                                  </p:childTnLst>
                                </p:cTn>
                              </p:par>
                            </p:childTnLst>
                          </p:cTn>
                        </p:par>
                        <p:par>
                          <p:cTn id="44" fill="hold">
                            <p:stCondLst>
                              <p:cond delay="2500"/>
                            </p:stCondLst>
                            <p:childTnLst>
                              <p:par>
                                <p:cTn id="45" presetID="12" presetClass="entr" presetSubtype="8"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p:tgtEl>
                                          <p:spTgt spid="35"/>
                                        </p:tgtEl>
                                        <p:attrNameLst>
                                          <p:attrName>ppt_x</p:attrName>
                                        </p:attrNameLst>
                                      </p:cBhvr>
                                      <p:tavLst>
                                        <p:tav tm="0">
                                          <p:val>
                                            <p:strVal val="#ppt_x-#ppt_w*1.125000"/>
                                          </p:val>
                                        </p:tav>
                                        <p:tav tm="100000">
                                          <p:val>
                                            <p:strVal val="#ppt_x"/>
                                          </p:val>
                                        </p:tav>
                                      </p:tavLst>
                                    </p:anim>
                                    <p:animEffect transition="in" filter="wipe(right)">
                                      <p:cBhvr>
                                        <p:cTn id="48" dur="500"/>
                                        <p:tgtEl>
                                          <p:spTgt spid="3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p:cTn id="51" dur="500" fill="hold"/>
                                        <p:tgtEl>
                                          <p:spTgt spid="62"/>
                                        </p:tgtEl>
                                        <p:attrNameLst>
                                          <p:attrName>ppt_w</p:attrName>
                                        </p:attrNameLst>
                                      </p:cBhvr>
                                      <p:tavLst>
                                        <p:tav tm="0">
                                          <p:val>
                                            <p:fltVal val="0"/>
                                          </p:val>
                                        </p:tav>
                                        <p:tav tm="100000">
                                          <p:val>
                                            <p:strVal val="#ppt_w"/>
                                          </p:val>
                                        </p:tav>
                                      </p:tavLst>
                                    </p:anim>
                                    <p:anim calcmode="lin" valueType="num">
                                      <p:cBhvr>
                                        <p:cTn id="52" dur="500" fill="hold"/>
                                        <p:tgtEl>
                                          <p:spTgt spid="62"/>
                                        </p:tgtEl>
                                        <p:attrNameLst>
                                          <p:attrName>ppt_h</p:attrName>
                                        </p:attrNameLst>
                                      </p:cBhvr>
                                      <p:tavLst>
                                        <p:tav tm="0">
                                          <p:val>
                                            <p:fltVal val="0"/>
                                          </p:val>
                                        </p:tav>
                                        <p:tav tm="100000">
                                          <p:val>
                                            <p:strVal val="#ppt_h"/>
                                          </p:val>
                                        </p:tav>
                                      </p:tavLst>
                                    </p:anim>
                                    <p:animEffect transition="in" filter="fade">
                                      <p:cBhvr>
                                        <p:cTn id="53" dur="500"/>
                                        <p:tgtEl>
                                          <p:spTgt spid="62"/>
                                        </p:tgtEl>
                                      </p:cBhvr>
                                    </p:animEffect>
                                  </p:childTnLst>
                                </p:cTn>
                              </p:par>
                              <p:par>
                                <p:cTn id="54" presetID="12" presetClass="entr" presetSubtype="8" fill="hold" grpId="0" nodeType="with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additive="base">
                                        <p:cTn id="56" dur="1000"/>
                                        <p:tgtEl>
                                          <p:spTgt spid="66"/>
                                        </p:tgtEl>
                                        <p:attrNameLst>
                                          <p:attrName>ppt_x</p:attrName>
                                        </p:attrNameLst>
                                      </p:cBhvr>
                                      <p:tavLst>
                                        <p:tav tm="0">
                                          <p:val>
                                            <p:strVal val="#ppt_x-#ppt_w*1.125000"/>
                                          </p:val>
                                        </p:tav>
                                        <p:tav tm="100000">
                                          <p:val>
                                            <p:strVal val="#ppt_x"/>
                                          </p:val>
                                        </p:tav>
                                      </p:tavLst>
                                    </p:anim>
                                    <p:animEffect transition="in" filter="wipe(right)">
                                      <p:cBhvr>
                                        <p:cTn id="57" dur="1000"/>
                                        <p:tgtEl>
                                          <p:spTgt spid="66"/>
                                        </p:tgtEl>
                                      </p:cBhvr>
                                    </p:animEffect>
                                  </p:childTnLst>
                                </p:cTn>
                              </p:par>
                            </p:childTnLst>
                          </p:cTn>
                        </p:par>
                        <p:par>
                          <p:cTn id="58" fill="hold">
                            <p:stCondLst>
                              <p:cond delay="3500"/>
                            </p:stCondLst>
                            <p:childTnLst>
                              <p:par>
                                <p:cTn id="59" presetID="12" presetClass="entr" presetSubtype="8"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p:tgtEl>
                                          <p:spTgt spid="39"/>
                                        </p:tgtEl>
                                        <p:attrNameLst>
                                          <p:attrName>ppt_x</p:attrName>
                                        </p:attrNameLst>
                                      </p:cBhvr>
                                      <p:tavLst>
                                        <p:tav tm="0">
                                          <p:val>
                                            <p:strVal val="#ppt_x-#ppt_w*1.125000"/>
                                          </p:val>
                                        </p:tav>
                                        <p:tav tm="100000">
                                          <p:val>
                                            <p:strVal val="#ppt_x"/>
                                          </p:val>
                                        </p:tav>
                                      </p:tavLst>
                                    </p:anim>
                                    <p:animEffect transition="in" filter="wipe(right)">
                                      <p:cBhvr>
                                        <p:cTn id="62" dur="500"/>
                                        <p:tgtEl>
                                          <p:spTgt spid="3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500" fill="hold"/>
                                        <p:tgtEl>
                                          <p:spTgt spid="63"/>
                                        </p:tgtEl>
                                        <p:attrNameLst>
                                          <p:attrName>ppt_w</p:attrName>
                                        </p:attrNameLst>
                                      </p:cBhvr>
                                      <p:tavLst>
                                        <p:tav tm="0">
                                          <p:val>
                                            <p:fltVal val="0"/>
                                          </p:val>
                                        </p:tav>
                                        <p:tav tm="100000">
                                          <p:val>
                                            <p:strVal val="#ppt_w"/>
                                          </p:val>
                                        </p:tav>
                                      </p:tavLst>
                                    </p:anim>
                                    <p:anim calcmode="lin" valueType="num">
                                      <p:cBhvr>
                                        <p:cTn id="66" dur="500" fill="hold"/>
                                        <p:tgtEl>
                                          <p:spTgt spid="63"/>
                                        </p:tgtEl>
                                        <p:attrNameLst>
                                          <p:attrName>ppt_h</p:attrName>
                                        </p:attrNameLst>
                                      </p:cBhvr>
                                      <p:tavLst>
                                        <p:tav tm="0">
                                          <p:val>
                                            <p:fltVal val="0"/>
                                          </p:val>
                                        </p:tav>
                                        <p:tav tm="100000">
                                          <p:val>
                                            <p:strVal val="#ppt_h"/>
                                          </p:val>
                                        </p:tav>
                                      </p:tavLst>
                                    </p:anim>
                                    <p:animEffect transition="in" filter="fade">
                                      <p:cBhvr>
                                        <p:cTn id="67" dur="500"/>
                                        <p:tgtEl>
                                          <p:spTgt spid="63"/>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additive="base">
                                        <p:cTn id="70" dur="1000"/>
                                        <p:tgtEl>
                                          <p:spTgt spid="67"/>
                                        </p:tgtEl>
                                        <p:attrNameLst>
                                          <p:attrName>ppt_x</p:attrName>
                                        </p:attrNameLst>
                                      </p:cBhvr>
                                      <p:tavLst>
                                        <p:tav tm="0">
                                          <p:val>
                                            <p:strVal val="#ppt_x-#ppt_w*1.125000"/>
                                          </p:val>
                                        </p:tav>
                                        <p:tav tm="100000">
                                          <p:val>
                                            <p:strVal val="#ppt_x"/>
                                          </p:val>
                                        </p:tav>
                                      </p:tavLst>
                                    </p:anim>
                                    <p:animEffect transition="in" filter="wipe(right)">
                                      <p:cBhvr>
                                        <p:cTn id="71" dur="1000"/>
                                        <p:tgtEl>
                                          <p:spTgt spid="67"/>
                                        </p:tgtEl>
                                      </p:cBhvr>
                                    </p:animEffect>
                                  </p:childTnLst>
                                </p:cTn>
                              </p:par>
                            </p:childTnLst>
                          </p:cTn>
                        </p:par>
                        <p:par>
                          <p:cTn id="72" fill="hold">
                            <p:stCondLst>
                              <p:cond delay="4500"/>
                            </p:stCondLst>
                            <p:childTnLst>
                              <p:par>
                                <p:cTn id="73" presetID="12" presetClass="entr" presetSubtype="8"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p:tgtEl>
                                          <p:spTgt spid="47"/>
                                        </p:tgtEl>
                                        <p:attrNameLst>
                                          <p:attrName>ppt_x</p:attrName>
                                        </p:attrNameLst>
                                      </p:cBhvr>
                                      <p:tavLst>
                                        <p:tav tm="0">
                                          <p:val>
                                            <p:strVal val="#ppt_x-#ppt_w*1.125000"/>
                                          </p:val>
                                        </p:tav>
                                        <p:tav tm="100000">
                                          <p:val>
                                            <p:strVal val="#ppt_x"/>
                                          </p:val>
                                        </p:tav>
                                      </p:tavLst>
                                    </p:anim>
                                    <p:animEffect transition="in" filter="wipe(right)">
                                      <p:cBhvr>
                                        <p:cTn id="76" dur="500"/>
                                        <p:tgtEl>
                                          <p:spTgt spid="47"/>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 calcmode="lin" valueType="num">
                                      <p:cBhvr additive="base">
                                        <p:cTn id="84" dur="1000"/>
                                        <p:tgtEl>
                                          <p:spTgt spid="68"/>
                                        </p:tgtEl>
                                        <p:attrNameLst>
                                          <p:attrName>ppt_x</p:attrName>
                                        </p:attrNameLst>
                                      </p:cBhvr>
                                      <p:tavLst>
                                        <p:tav tm="0">
                                          <p:val>
                                            <p:strVal val="#ppt_x-#ppt_w*1.125000"/>
                                          </p:val>
                                        </p:tav>
                                        <p:tav tm="100000">
                                          <p:val>
                                            <p:strVal val="#ppt_x"/>
                                          </p:val>
                                        </p:tav>
                                      </p:tavLst>
                                    </p:anim>
                                    <p:animEffect transition="in" filter="wipe(right)">
                                      <p:cBhvr>
                                        <p:cTn id="85"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15" grpId="0" animBg="1"/>
      <p:bldP spid="16" grpId="0" animBg="1"/>
      <p:bldP spid="18" grpId="0" animBg="1"/>
      <p:bldP spid="61" grpId="0"/>
      <p:bldP spid="62" grpId="0"/>
      <p:bldP spid="63" grpId="0"/>
      <p:bldP spid="64" grpId="0"/>
      <p:bldP spid="65" grpId="0">
        <p:tmplLst>
          <p:tmpl>
            <p:tnLst>
              <p:par>
                <p:cTn presetID="12" presetClass="entr" presetSubtype="8" fill="hold" nodeType="with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p:tgtEl>
                          <p:spTgt spid="65"/>
                        </p:tgtEl>
                        <p:attrNameLst>
                          <p:attrName>ppt_x</p:attrName>
                        </p:attrNameLst>
                      </p:cBhvr>
                      <p:tavLst>
                        <p:tav tm="0">
                          <p:val>
                            <p:strVal val="#ppt_x-#ppt_w*1.125000"/>
                          </p:val>
                        </p:tav>
                        <p:tav tm="100000">
                          <p:val>
                            <p:strVal val="#ppt_x"/>
                          </p:val>
                        </p:tav>
                      </p:tavLst>
                    </p:anim>
                    <p:animEffect transition="in" filter="wipe(right)">
                      <p:cBhvr>
                        <p:cTn dur="1000"/>
                        <p:tgtEl>
                          <p:spTgt spid="65"/>
                        </p:tgtEl>
                      </p:cBhvr>
                    </p:animEffect>
                  </p:childTnLst>
                </p:cTn>
              </p:par>
            </p:tnLst>
          </p:tmpl>
        </p:tmplLst>
      </p:bldP>
      <p:bldP spid="66" grpId="0">
        <p:tmplLst>
          <p:tmpl>
            <p:tnLst>
              <p:par>
                <p:cTn presetID="1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000"/>
                        <p:tgtEl>
                          <p:spTgt spid="66"/>
                        </p:tgtEl>
                        <p:attrNameLst>
                          <p:attrName>ppt_x</p:attrName>
                        </p:attrNameLst>
                      </p:cBhvr>
                      <p:tavLst>
                        <p:tav tm="0">
                          <p:val>
                            <p:strVal val="#ppt_x-#ppt_w*1.125000"/>
                          </p:val>
                        </p:tav>
                        <p:tav tm="100000">
                          <p:val>
                            <p:strVal val="#ppt_x"/>
                          </p:val>
                        </p:tav>
                      </p:tavLst>
                    </p:anim>
                    <p:animEffect transition="in" filter="wipe(right)">
                      <p:cBhvr>
                        <p:cTn dur="1000"/>
                        <p:tgtEl>
                          <p:spTgt spid="66"/>
                        </p:tgtEl>
                      </p:cBhvr>
                    </p:animEffect>
                  </p:childTnLst>
                </p:cTn>
              </p:par>
            </p:tnLst>
          </p:tmpl>
        </p:tmplLst>
      </p:bldP>
      <p:bldP spid="67" grpId="0">
        <p:tmplLst>
          <p:tmpl>
            <p:tnLst>
              <p:par>
                <p:cTn presetID="12" presetClass="entr" presetSubtype="8" fill="hold" nodeType="with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1000"/>
                        <p:tgtEl>
                          <p:spTgt spid="67"/>
                        </p:tgtEl>
                        <p:attrNameLst>
                          <p:attrName>ppt_x</p:attrName>
                        </p:attrNameLst>
                      </p:cBhvr>
                      <p:tavLst>
                        <p:tav tm="0">
                          <p:val>
                            <p:strVal val="#ppt_x-#ppt_w*1.125000"/>
                          </p:val>
                        </p:tav>
                        <p:tav tm="100000">
                          <p:val>
                            <p:strVal val="#ppt_x"/>
                          </p:val>
                        </p:tav>
                      </p:tavLst>
                    </p:anim>
                    <p:animEffect transition="in" filter="wipe(right)">
                      <p:cBhvr>
                        <p:cTn dur="1000"/>
                        <p:tgtEl>
                          <p:spTgt spid="67"/>
                        </p:tgtEl>
                      </p:cBhvr>
                    </p:animEffect>
                  </p:childTnLst>
                </p:cTn>
              </p:par>
            </p:tnLst>
          </p:tmpl>
        </p:tmplLst>
      </p:bldP>
      <p:bldP spid="68" grpId="0">
        <p:tmplLst>
          <p:tmpl>
            <p:tnLst>
              <p:par>
                <p:cTn presetID="12" presetClass="entr" presetSubtype="8" fill="hold" nodeType="with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1000"/>
                        <p:tgtEl>
                          <p:spTgt spid="68"/>
                        </p:tgtEl>
                        <p:attrNameLst>
                          <p:attrName>ppt_x</p:attrName>
                        </p:attrNameLst>
                      </p:cBhvr>
                      <p:tavLst>
                        <p:tav tm="0">
                          <p:val>
                            <p:strVal val="#ppt_x-#ppt_w*1.125000"/>
                          </p:val>
                        </p:tav>
                        <p:tav tm="100000">
                          <p:val>
                            <p:strVal val="#ppt_x"/>
                          </p:val>
                        </p:tav>
                      </p:tavLst>
                    </p:anim>
                    <p:animEffect transition="in" filter="wipe(right)">
                      <p:cBhvr>
                        <p:cTn dur="1000"/>
                        <p:tgtEl>
                          <p:spTgt spid="68"/>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FORMATION">
    <p:spTree>
      <p:nvGrpSpPr>
        <p:cNvPr id="1" name=""/>
        <p:cNvGrpSpPr/>
        <p:nvPr/>
      </p:nvGrpSpPr>
      <p:grpSpPr>
        <a:xfrm>
          <a:off x="0" y="0"/>
          <a:ext cx="0" cy="0"/>
          <a:chOff x="0" y="0"/>
          <a:chExt cx="0" cy="0"/>
        </a:xfrm>
      </p:grpSpPr>
      <p:sp>
        <p:nvSpPr>
          <p:cNvPr id="29" name="Circle">
            <a:extLst>
              <a:ext uri="{FF2B5EF4-FFF2-40B4-BE49-F238E27FC236}">
                <a16:creationId xmlns:a16="http://schemas.microsoft.com/office/drawing/2014/main" id="{2ADDCFAD-1782-FE4F-B314-4CB4EF6A40E9}"/>
              </a:ext>
            </a:extLst>
          </p:cNvPr>
          <p:cNvSpPr/>
          <p:nvPr userDrawn="1"/>
        </p:nvSpPr>
        <p:spPr>
          <a:xfrm>
            <a:off x="687719" y="5652627"/>
            <a:ext cx="246718" cy="246718"/>
          </a:xfrm>
          <a:custGeom>
            <a:avLst/>
            <a:gdLst/>
            <a:ahLst/>
            <a:cxnLst/>
            <a:rect l="0" t="0" r="0" b="0"/>
            <a:pathLst>
              <a:path w="309892" h="309892">
                <a:moveTo>
                  <a:pt x="0" y="154952"/>
                </a:moveTo>
                <a:cubicBezTo>
                  <a:pt x="0" y="69392"/>
                  <a:pt x="69380" y="0"/>
                  <a:pt x="154940" y="0"/>
                </a:cubicBezTo>
                <a:cubicBezTo>
                  <a:pt x="240499" y="0"/>
                  <a:pt x="309892" y="69392"/>
                  <a:pt x="309892" y="154952"/>
                </a:cubicBezTo>
                <a:cubicBezTo>
                  <a:pt x="309892" y="240512"/>
                  <a:pt x="240499" y="309892"/>
                  <a:pt x="154940" y="309892"/>
                </a:cubicBezTo>
                <a:cubicBezTo>
                  <a:pt x="69380" y="309892"/>
                  <a:pt x="0" y="240512"/>
                  <a:pt x="0" y="154952"/>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30" name="Circle">
            <a:extLst>
              <a:ext uri="{FF2B5EF4-FFF2-40B4-BE49-F238E27FC236}">
                <a16:creationId xmlns:a16="http://schemas.microsoft.com/office/drawing/2014/main" id="{8B46858B-F066-A84C-A572-007717A31328}"/>
              </a:ext>
            </a:extLst>
          </p:cNvPr>
          <p:cNvSpPr/>
          <p:nvPr userDrawn="1"/>
        </p:nvSpPr>
        <p:spPr>
          <a:xfrm>
            <a:off x="1439408" y="4125415"/>
            <a:ext cx="636789" cy="636789"/>
          </a:xfrm>
          <a:custGeom>
            <a:avLst/>
            <a:gdLst/>
            <a:ahLst/>
            <a:cxnLst/>
            <a:rect l="0" t="0" r="0" b="0"/>
            <a:pathLst>
              <a:path w="919632" h="919632">
                <a:moveTo>
                  <a:pt x="0" y="459816"/>
                </a:moveTo>
                <a:cubicBezTo>
                  <a:pt x="0" y="205879"/>
                  <a:pt x="205879" y="0"/>
                  <a:pt x="459816" y="0"/>
                </a:cubicBezTo>
                <a:cubicBezTo>
                  <a:pt x="713752" y="0"/>
                  <a:pt x="919632" y="205879"/>
                  <a:pt x="919632" y="459816"/>
                </a:cubicBezTo>
                <a:cubicBezTo>
                  <a:pt x="919632" y="713752"/>
                  <a:pt x="713752" y="919632"/>
                  <a:pt x="459816" y="919632"/>
                </a:cubicBezTo>
                <a:cubicBezTo>
                  <a:pt x="205879" y="919632"/>
                  <a:pt x="0" y="713752"/>
                  <a:pt x="0" y="459816"/>
                </a:cubicBezTo>
                <a:close/>
              </a:path>
            </a:pathLst>
          </a:custGeom>
          <a:gradFill flip="none" rotWithShape="1">
            <a:gsLst>
              <a:gs pos="39000">
                <a:srgbClr val="DB1820">
                  <a:alpha val="60000"/>
                </a:srgbClr>
              </a:gs>
              <a:gs pos="73000">
                <a:srgbClr val="FEFFFF">
                  <a:alpha val="0"/>
                </a:srgbClr>
              </a:gs>
            </a:gsLst>
            <a:path path="circle">
              <a:fillToRect l="50000" t="50000" r="50000" b="50000"/>
            </a:path>
            <a:tileRect/>
          </a:gradFill>
          <a:ln w="12700" cmpd="sng">
            <a:noFill/>
            <a:prstDash val="solid"/>
          </a:ln>
          <a:effectLst>
            <a:softEdge rad="25400"/>
          </a:effectLst>
        </p:spPr>
        <p:txBody>
          <a:bodyPr wrap="square" lIns="60945" tIns="30472" rIns="60945" bIns="30472" anchor="ctr">
            <a:spAutoFit/>
          </a:bodyPr>
          <a:lstStyle/>
          <a:p>
            <a:pPr algn="ctr"/>
            <a:endParaRPr lang="en-US" dirty="0"/>
          </a:p>
        </p:txBody>
      </p:sp>
      <p:sp>
        <p:nvSpPr>
          <p:cNvPr id="31" name="Circle">
            <a:extLst>
              <a:ext uri="{FF2B5EF4-FFF2-40B4-BE49-F238E27FC236}">
                <a16:creationId xmlns:a16="http://schemas.microsoft.com/office/drawing/2014/main" id="{0E9D179C-B4A1-3C42-ABB6-72CF7D35D881}"/>
              </a:ext>
            </a:extLst>
          </p:cNvPr>
          <p:cNvSpPr/>
          <p:nvPr userDrawn="1"/>
        </p:nvSpPr>
        <p:spPr>
          <a:xfrm>
            <a:off x="2125302" y="632844"/>
            <a:ext cx="515671" cy="515692"/>
          </a:xfrm>
          <a:custGeom>
            <a:avLst/>
            <a:gdLst/>
            <a:ahLst/>
            <a:cxnLst/>
            <a:rect l="0" t="0" r="0" b="0"/>
            <a:pathLst>
              <a:path w="605713" h="605739">
                <a:moveTo>
                  <a:pt x="0" y="302869"/>
                </a:moveTo>
                <a:cubicBezTo>
                  <a:pt x="0" y="135610"/>
                  <a:pt x="135597" y="0"/>
                  <a:pt x="302869" y="0"/>
                </a:cubicBezTo>
                <a:cubicBezTo>
                  <a:pt x="470128" y="0"/>
                  <a:pt x="605713" y="135610"/>
                  <a:pt x="605713" y="302869"/>
                </a:cubicBezTo>
                <a:cubicBezTo>
                  <a:pt x="605713" y="470128"/>
                  <a:pt x="470128" y="605739"/>
                  <a:pt x="302869" y="605739"/>
                </a:cubicBezTo>
                <a:cubicBezTo>
                  <a:pt x="135597" y="605739"/>
                  <a:pt x="0" y="470128"/>
                  <a:pt x="0" y="302869"/>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32" name="Circle">
            <a:extLst>
              <a:ext uri="{FF2B5EF4-FFF2-40B4-BE49-F238E27FC236}">
                <a16:creationId xmlns:a16="http://schemas.microsoft.com/office/drawing/2014/main" id="{0D2EB7F4-A2F1-BA4E-A10B-7A0950C9D0AB}"/>
              </a:ext>
            </a:extLst>
          </p:cNvPr>
          <p:cNvSpPr/>
          <p:nvPr userDrawn="1"/>
        </p:nvSpPr>
        <p:spPr>
          <a:xfrm>
            <a:off x="10658934" y="2065177"/>
            <a:ext cx="425675" cy="425675"/>
          </a:xfrm>
          <a:custGeom>
            <a:avLst/>
            <a:gdLst/>
            <a:ahLst/>
            <a:cxnLst/>
            <a:rect l="0" t="0" r="0" b="0"/>
            <a:pathLst>
              <a:path w="665632" h="665632">
                <a:moveTo>
                  <a:pt x="0" y="332816"/>
                </a:moveTo>
                <a:cubicBezTo>
                  <a:pt x="0" y="149009"/>
                  <a:pt x="149009" y="0"/>
                  <a:pt x="332816" y="0"/>
                </a:cubicBezTo>
                <a:cubicBezTo>
                  <a:pt x="516623" y="0"/>
                  <a:pt x="665632" y="149009"/>
                  <a:pt x="665632" y="332816"/>
                </a:cubicBezTo>
                <a:cubicBezTo>
                  <a:pt x="665632" y="516623"/>
                  <a:pt x="516623" y="665632"/>
                  <a:pt x="332816" y="665632"/>
                </a:cubicBezTo>
                <a:cubicBezTo>
                  <a:pt x="149009" y="665632"/>
                  <a:pt x="0" y="516623"/>
                  <a:pt x="0" y="332816"/>
                </a:cubicBezTo>
                <a:close/>
              </a:path>
            </a:pathLst>
          </a:custGeom>
          <a:gradFill flip="none" rotWithShape="1">
            <a:gsLst>
              <a:gs pos="39000">
                <a:srgbClr val="DB1820">
                  <a:alpha val="60000"/>
                </a:srgbClr>
              </a:gs>
              <a:gs pos="73000">
                <a:srgbClr val="FEFFFF">
                  <a:alpha val="0"/>
                </a:srgbClr>
              </a:gs>
            </a:gsLst>
            <a:path path="circle">
              <a:fillToRect l="50000" t="50000" r="50000" b="50000"/>
            </a:path>
            <a:tileRect/>
          </a:gradFill>
          <a:ln w="12700" cmpd="sng">
            <a:noFill/>
            <a:prstDash val="solid"/>
          </a:ln>
          <a:effectLst>
            <a:softEdge rad="25400"/>
          </a:effectLst>
        </p:spPr>
        <p:txBody>
          <a:bodyPr wrap="square" lIns="60945" tIns="30472" rIns="60945" bIns="30472" anchor="ctr">
            <a:spAutoFit/>
          </a:bodyPr>
          <a:lstStyle/>
          <a:p>
            <a:pPr algn="ctr"/>
            <a:endParaRPr lang="en-US" dirty="0"/>
          </a:p>
        </p:txBody>
      </p:sp>
      <p:sp>
        <p:nvSpPr>
          <p:cNvPr id="33" name="Circle">
            <a:extLst>
              <a:ext uri="{FF2B5EF4-FFF2-40B4-BE49-F238E27FC236}">
                <a16:creationId xmlns:a16="http://schemas.microsoft.com/office/drawing/2014/main" id="{C6F37D46-C7C7-6A46-99AF-BE35C3469454}"/>
              </a:ext>
            </a:extLst>
          </p:cNvPr>
          <p:cNvSpPr/>
          <p:nvPr userDrawn="1"/>
        </p:nvSpPr>
        <p:spPr>
          <a:xfrm>
            <a:off x="9438200" y="850091"/>
            <a:ext cx="636789" cy="636789"/>
          </a:xfrm>
          <a:custGeom>
            <a:avLst/>
            <a:gdLst/>
            <a:ahLst/>
            <a:cxnLst/>
            <a:rect l="0" t="0" r="0" b="0"/>
            <a:pathLst>
              <a:path w="919632" h="919632">
                <a:moveTo>
                  <a:pt x="0" y="459816"/>
                </a:moveTo>
                <a:cubicBezTo>
                  <a:pt x="0" y="205879"/>
                  <a:pt x="205879" y="0"/>
                  <a:pt x="459816" y="0"/>
                </a:cubicBezTo>
                <a:cubicBezTo>
                  <a:pt x="713752" y="0"/>
                  <a:pt x="919632" y="205879"/>
                  <a:pt x="919632" y="459816"/>
                </a:cubicBezTo>
                <a:cubicBezTo>
                  <a:pt x="919632" y="713752"/>
                  <a:pt x="713752" y="919632"/>
                  <a:pt x="459816" y="919632"/>
                </a:cubicBezTo>
                <a:cubicBezTo>
                  <a:pt x="205879" y="919632"/>
                  <a:pt x="0" y="713752"/>
                  <a:pt x="0" y="459816"/>
                </a:cubicBezTo>
                <a:close/>
              </a:path>
            </a:pathLst>
          </a:custGeom>
          <a:gradFill flip="none" rotWithShape="1">
            <a:gsLst>
              <a:gs pos="39000">
                <a:srgbClr val="DB1820">
                  <a:alpha val="60000"/>
                </a:srgbClr>
              </a:gs>
              <a:gs pos="73000">
                <a:srgbClr val="FEFFFF">
                  <a:alpha val="0"/>
                </a:srgbClr>
              </a:gs>
            </a:gsLst>
            <a:path path="circle">
              <a:fillToRect l="50000" t="50000" r="50000" b="50000"/>
            </a:path>
            <a:tileRect/>
          </a:gradFill>
          <a:ln w="12700" cmpd="sng">
            <a:noFill/>
            <a:prstDash val="solid"/>
          </a:ln>
          <a:effectLst>
            <a:softEdge rad="25400"/>
          </a:effectLst>
        </p:spPr>
        <p:txBody>
          <a:bodyPr wrap="square" lIns="60945" tIns="30472" rIns="60945" bIns="30472" anchor="ctr">
            <a:spAutoFit/>
          </a:bodyPr>
          <a:lstStyle/>
          <a:p>
            <a:pPr algn="ctr"/>
            <a:endParaRPr lang="en-US" dirty="0"/>
          </a:p>
        </p:txBody>
      </p:sp>
      <p:sp>
        <p:nvSpPr>
          <p:cNvPr id="34" name="Circle">
            <a:extLst>
              <a:ext uri="{FF2B5EF4-FFF2-40B4-BE49-F238E27FC236}">
                <a16:creationId xmlns:a16="http://schemas.microsoft.com/office/drawing/2014/main" id="{27B07487-150E-A44A-AE2D-DD53967FB37A}"/>
              </a:ext>
            </a:extLst>
          </p:cNvPr>
          <p:cNvSpPr/>
          <p:nvPr userDrawn="1"/>
        </p:nvSpPr>
        <p:spPr>
          <a:xfrm>
            <a:off x="11100913" y="802910"/>
            <a:ext cx="199473" cy="199479"/>
          </a:xfrm>
          <a:custGeom>
            <a:avLst/>
            <a:gdLst/>
            <a:ahLst/>
            <a:cxnLst/>
            <a:rect l="0" t="0" r="0" b="0"/>
            <a:pathLst>
              <a:path w="398945" h="398957">
                <a:moveTo>
                  <a:pt x="0" y="199478"/>
                </a:moveTo>
                <a:cubicBezTo>
                  <a:pt x="0" y="89319"/>
                  <a:pt x="89306" y="0"/>
                  <a:pt x="199478" y="0"/>
                </a:cubicBezTo>
                <a:cubicBezTo>
                  <a:pt x="309638" y="0"/>
                  <a:pt x="398945" y="89319"/>
                  <a:pt x="398945" y="199478"/>
                </a:cubicBezTo>
                <a:cubicBezTo>
                  <a:pt x="398945" y="309638"/>
                  <a:pt x="309638" y="398957"/>
                  <a:pt x="199478" y="398957"/>
                </a:cubicBezTo>
                <a:cubicBezTo>
                  <a:pt x="89306" y="398957"/>
                  <a:pt x="0" y="309638"/>
                  <a:pt x="0" y="199478"/>
                </a:cubicBezTo>
                <a:close/>
              </a:path>
            </a:pathLst>
          </a:custGeom>
          <a:solidFill>
            <a:schemeClr val="accent1">
              <a:alpha val="50000"/>
            </a:schemeClr>
          </a:solidFill>
          <a:ln w="12700" cmpd="sng">
            <a:noFill/>
            <a:prstDash val="solid"/>
          </a:ln>
        </p:spPr>
        <p:txBody>
          <a:bodyPr lIns="60945" tIns="30472" rIns="60945" bIns="30472" anchor="ctr">
            <a:spAutoFit/>
          </a:bodyPr>
          <a:lstStyle/>
          <a:p>
            <a:pPr algn="ctr"/>
            <a:endParaRPr lang="en-US" dirty="0"/>
          </a:p>
        </p:txBody>
      </p:sp>
      <p:sp>
        <p:nvSpPr>
          <p:cNvPr id="35" name="Circle">
            <a:extLst>
              <a:ext uri="{FF2B5EF4-FFF2-40B4-BE49-F238E27FC236}">
                <a16:creationId xmlns:a16="http://schemas.microsoft.com/office/drawing/2014/main" id="{945FEF25-2394-0642-9055-33E5FB8A7F49}"/>
              </a:ext>
            </a:extLst>
          </p:cNvPr>
          <p:cNvSpPr/>
          <p:nvPr userDrawn="1"/>
        </p:nvSpPr>
        <p:spPr>
          <a:xfrm>
            <a:off x="11257107" y="556192"/>
            <a:ext cx="246718" cy="246718"/>
          </a:xfrm>
          <a:custGeom>
            <a:avLst/>
            <a:gdLst/>
            <a:ahLst/>
            <a:cxnLst/>
            <a:rect l="0" t="0" r="0" b="0"/>
            <a:pathLst>
              <a:path w="309892" h="309892">
                <a:moveTo>
                  <a:pt x="0" y="154952"/>
                </a:moveTo>
                <a:cubicBezTo>
                  <a:pt x="0" y="69392"/>
                  <a:pt x="69380" y="0"/>
                  <a:pt x="154940" y="0"/>
                </a:cubicBezTo>
                <a:cubicBezTo>
                  <a:pt x="240499" y="0"/>
                  <a:pt x="309892" y="69392"/>
                  <a:pt x="309892" y="154952"/>
                </a:cubicBezTo>
                <a:cubicBezTo>
                  <a:pt x="309892" y="240512"/>
                  <a:pt x="240499" y="309892"/>
                  <a:pt x="154940" y="309892"/>
                </a:cubicBezTo>
                <a:cubicBezTo>
                  <a:pt x="69380" y="309892"/>
                  <a:pt x="0" y="240512"/>
                  <a:pt x="0" y="154952"/>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36" name="Circle">
            <a:extLst>
              <a:ext uri="{FF2B5EF4-FFF2-40B4-BE49-F238E27FC236}">
                <a16:creationId xmlns:a16="http://schemas.microsoft.com/office/drawing/2014/main" id="{F97FCCFF-10BE-6645-BCBE-A37160B64FB6}"/>
              </a:ext>
            </a:extLst>
          </p:cNvPr>
          <p:cNvSpPr/>
          <p:nvPr userDrawn="1"/>
        </p:nvSpPr>
        <p:spPr>
          <a:xfrm>
            <a:off x="1728871" y="2787058"/>
            <a:ext cx="199473" cy="199479"/>
          </a:xfrm>
          <a:custGeom>
            <a:avLst/>
            <a:gdLst/>
            <a:ahLst/>
            <a:cxnLst/>
            <a:rect l="0" t="0" r="0" b="0"/>
            <a:pathLst>
              <a:path w="398945" h="398957">
                <a:moveTo>
                  <a:pt x="0" y="199478"/>
                </a:moveTo>
                <a:cubicBezTo>
                  <a:pt x="0" y="89319"/>
                  <a:pt x="89306" y="0"/>
                  <a:pt x="199478" y="0"/>
                </a:cubicBezTo>
                <a:cubicBezTo>
                  <a:pt x="309638" y="0"/>
                  <a:pt x="398945" y="89319"/>
                  <a:pt x="398945" y="199478"/>
                </a:cubicBezTo>
                <a:cubicBezTo>
                  <a:pt x="398945" y="309638"/>
                  <a:pt x="309638" y="398957"/>
                  <a:pt x="199478" y="398957"/>
                </a:cubicBezTo>
                <a:cubicBezTo>
                  <a:pt x="89306" y="398957"/>
                  <a:pt x="0" y="309638"/>
                  <a:pt x="0" y="199478"/>
                </a:cubicBezTo>
                <a:close/>
              </a:path>
            </a:pathLst>
          </a:custGeom>
          <a:solidFill>
            <a:schemeClr val="accent1">
              <a:alpha val="50000"/>
            </a:schemeClr>
          </a:solidFill>
          <a:ln w="12700" cmpd="sng">
            <a:noFill/>
            <a:prstDash val="solid"/>
          </a:ln>
        </p:spPr>
        <p:txBody>
          <a:bodyPr lIns="60945" tIns="30472" rIns="60945" bIns="30472" anchor="ctr">
            <a:spAutoFit/>
          </a:bodyPr>
          <a:lstStyle/>
          <a:p>
            <a:pPr algn="ctr"/>
            <a:endParaRPr lang="en-US" dirty="0"/>
          </a:p>
        </p:txBody>
      </p:sp>
      <p:sp>
        <p:nvSpPr>
          <p:cNvPr id="37" name="Circle">
            <a:extLst>
              <a:ext uri="{FF2B5EF4-FFF2-40B4-BE49-F238E27FC236}">
                <a16:creationId xmlns:a16="http://schemas.microsoft.com/office/drawing/2014/main" id="{5CC5BCD9-A99B-924D-B690-8910D53AB243}"/>
              </a:ext>
            </a:extLst>
          </p:cNvPr>
          <p:cNvSpPr/>
          <p:nvPr userDrawn="1"/>
        </p:nvSpPr>
        <p:spPr>
          <a:xfrm>
            <a:off x="2652796" y="5645280"/>
            <a:ext cx="177127" cy="177127"/>
          </a:xfrm>
          <a:custGeom>
            <a:avLst/>
            <a:gdLst/>
            <a:ahLst/>
            <a:cxnLst/>
            <a:rect l="0" t="0" r="0" b="0"/>
            <a:pathLst>
              <a:path w="354253" h="354253">
                <a:moveTo>
                  <a:pt x="0" y="177126"/>
                </a:moveTo>
                <a:cubicBezTo>
                  <a:pt x="0" y="79311"/>
                  <a:pt x="79311" y="0"/>
                  <a:pt x="177126" y="0"/>
                </a:cubicBezTo>
                <a:cubicBezTo>
                  <a:pt x="274942" y="0"/>
                  <a:pt x="354253" y="79311"/>
                  <a:pt x="354253" y="177126"/>
                </a:cubicBezTo>
                <a:cubicBezTo>
                  <a:pt x="354253" y="274929"/>
                  <a:pt x="274942" y="354253"/>
                  <a:pt x="177126" y="354253"/>
                </a:cubicBezTo>
                <a:cubicBezTo>
                  <a:pt x="79311" y="354253"/>
                  <a:pt x="0" y="274929"/>
                  <a:pt x="0" y="177126"/>
                </a:cubicBezTo>
                <a:close/>
              </a:path>
            </a:pathLst>
          </a:custGeom>
          <a:solidFill>
            <a:schemeClr val="accent1">
              <a:alpha val="50000"/>
            </a:schemeClr>
          </a:solidFill>
          <a:ln w="12700" cmpd="sng">
            <a:noFill/>
            <a:prstDash val="solid"/>
          </a:ln>
        </p:spPr>
        <p:txBody>
          <a:bodyPr wrap="square" lIns="60945" tIns="30472" rIns="60945" bIns="30472" anchor="ctr">
            <a:spAutoFit/>
          </a:bodyPr>
          <a:lstStyle/>
          <a:p>
            <a:pPr algn="ctr"/>
            <a:endParaRPr lang="en-US" dirty="0"/>
          </a:p>
        </p:txBody>
      </p:sp>
      <p:sp>
        <p:nvSpPr>
          <p:cNvPr id="38" name="Circle">
            <a:extLst>
              <a:ext uri="{FF2B5EF4-FFF2-40B4-BE49-F238E27FC236}">
                <a16:creationId xmlns:a16="http://schemas.microsoft.com/office/drawing/2014/main" id="{7F99CA8F-0A4B-FD4B-B015-663843039025}"/>
              </a:ext>
            </a:extLst>
          </p:cNvPr>
          <p:cNvSpPr/>
          <p:nvPr userDrawn="1"/>
        </p:nvSpPr>
        <p:spPr>
          <a:xfrm>
            <a:off x="10086865" y="5681069"/>
            <a:ext cx="372236" cy="372252"/>
          </a:xfrm>
          <a:custGeom>
            <a:avLst/>
            <a:gdLst/>
            <a:ahLst/>
            <a:cxnLst/>
            <a:rect l="0" t="0" r="0" b="0"/>
            <a:pathLst>
              <a:path w="605713" h="605739">
                <a:moveTo>
                  <a:pt x="0" y="302869"/>
                </a:moveTo>
                <a:cubicBezTo>
                  <a:pt x="0" y="135623"/>
                  <a:pt x="135597" y="0"/>
                  <a:pt x="302869" y="0"/>
                </a:cubicBezTo>
                <a:cubicBezTo>
                  <a:pt x="470128" y="0"/>
                  <a:pt x="605713" y="135623"/>
                  <a:pt x="605713" y="302869"/>
                </a:cubicBezTo>
                <a:cubicBezTo>
                  <a:pt x="605713" y="470115"/>
                  <a:pt x="470128" y="605739"/>
                  <a:pt x="302869" y="605739"/>
                </a:cubicBezTo>
                <a:cubicBezTo>
                  <a:pt x="135597" y="605739"/>
                  <a:pt x="0" y="470115"/>
                  <a:pt x="0" y="302869"/>
                </a:cubicBezTo>
                <a:close/>
              </a:path>
            </a:pathLst>
          </a:custGeom>
          <a:gradFill flip="none" rotWithShape="1">
            <a:gsLst>
              <a:gs pos="51000">
                <a:schemeClr val="accent1">
                  <a:alpha val="60000"/>
                </a:schemeClr>
              </a:gs>
              <a:gs pos="68000">
                <a:srgbClr val="FEFFFF">
                  <a:alpha val="0"/>
                </a:srgbClr>
              </a:gs>
            </a:gsLst>
            <a:path path="circle">
              <a:fillToRect l="50000" t="50000" r="50000" b="50000"/>
            </a:path>
            <a:tileRect/>
          </a:gradFill>
          <a:ln w="12700" cmpd="sng">
            <a:noFill/>
            <a:prstDash val="solid"/>
          </a:ln>
          <a:effectLst>
            <a:softEdge rad="25400"/>
          </a:effectLst>
        </p:spPr>
        <p:txBody>
          <a:bodyPr wrap="square" lIns="60945" tIns="30472" rIns="60945" bIns="30472" anchor="ctr">
            <a:spAutoFit/>
          </a:bodyPr>
          <a:lstStyle/>
          <a:p>
            <a:pPr algn="ctr"/>
            <a:endParaRPr lang="en-US" dirty="0"/>
          </a:p>
        </p:txBody>
      </p:sp>
      <p:sp>
        <p:nvSpPr>
          <p:cNvPr id="39" name="Circle">
            <a:extLst>
              <a:ext uri="{FF2B5EF4-FFF2-40B4-BE49-F238E27FC236}">
                <a16:creationId xmlns:a16="http://schemas.microsoft.com/office/drawing/2014/main" id="{F8869BDD-5D6E-3A4A-A8C3-88CBBD9EE234}"/>
              </a:ext>
            </a:extLst>
          </p:cNvPr>
          <p:cNvSpPr/>
          <p:nvPr userDrawn="1"/>
        </p:nvSpPr>
        <p:spPr>
          <a:xfrm>
            <a:off x="786659" y="2969865"/>
            <a:ext cx="515671" cy="515692"/>
          </a:xfrm>
          <a:custGeom>
            <a:avLst/>
            <a:gdLst/>
            <a:ahLst/>
            <a:cxnLst/>
            <a:rect l="0" t="0" r="0" b="0"/>
            <a:pathLst>
              <a:path w="605713" h="605739">
                <a:moveTo>
                  <a:pt x="0" y="302869"/>
                </a:moveTo>
                <a:cubicBezTo>
                  <a:pt x="0" y="135610"/>
                  <a:pt x="135597" y="0"/>
                  <a:pt x="302869" y="0"/>
                </a:cubicBezTo>
                <a:cubicBezTo>
                  <a:pt x="470128" y="0"/>
                  <a:pt x="605713" y="135610"/>
                  <a:pt x="605713" y="302869"/>
                </a:cubicBezTo>
                <a:cubicBezTo>
                  <a:pt x="605713" y="470128"/>
                  <a:pt x="470128" y="605739"/>
                  <a:pt x="302869" y="605739"/>
                </a:cubicBezTo>
                <a:cubicBezTo>
                  <a:pt x="135597" y="605739"/>
                  <a:pt x="0" y="470128"/>
                  <a:pt x="0" y="302869"/>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40" name="Circle">
            <a:extLst>
              <a:ext uri="{FF2B5EF4-FFF2-40B4-BE49-F238E27FC236}">
                <a16:creationId xmlns:a16="http://schemas.microsoft.com/office/drawing/2014/main" id="{7A1E9530-C2B7-2E4A-8448-051515E834CC}"/>
              </a:ext>
            </a:extLst>
          </p:cNvPr>
          <p:cNvSpPr/>
          <p:nvPr userDrawn="1"/>
        </p:nvSpPr>
        <p:spPr>
          <a:xfrm>
            <a:off x="786659" y="3304036"/>
            <a:ext cx="181521" cy="181521"/>
          </a:xfrm>
          <a:custGeom>
            <a:avLst/>
            <a:gdLst/>
            <a:ahLst/>
            <a:cxnLst/>
            <a:rect l="0" t="0" r="0" b="0"/>
            <a:pathLst>
              <a:path w="363042" h="363042">
                <a:moveTo>
                  <a:pt x="0" y="181521"/>
                </a:moveTo>
                <a:cubicBezTo>
                  <a:pt x="0" y="81279"/>
                  <a:pt x="81279" y="0"/>
                  <a:pt x="181521" y="0"/>
                </a:cubicBezTo>
                <a:cubicBezTo>
                  <a:pt x="281762" y="0"/>
                  <a:pt x="363042" y="81279"/>
                  <a:pt x="363042" y="181521"/>
                </a:cubicBezTo>
                <a:cubicBezTo>
                  <a:pt x="363042" y="281762"/>
                  <a:pt x="281762" y="363042"/>
                  <a:pt x="181521" y="363042"/>
                </a:cubicBezTo>
                <a:cubicBezTo>
                  <a:pt x="81279" y="363042"/>
                  <a:pt x="0" y="281762"/>
                  <a:pt x="0" y="181521"/>
                </a:cubicBezTo>
                <a:close/>
              </a:path>
            </a:pathLst>
          </a:custGeom>
          <a:solidFill>
            <a:srgbClr val="6B0F12">
              <a:alpha val="60000"/>
            </a:srgbClr>
          </a:solidFill>
          <a:ln w="12700" cmpd="sng">
            <a:noFill/>
            <a:prstDash val="solid"/>
          </a:ln>
        </p:spPr>
        <p:txBody>
          <a:bodyPr lIns="60945" tIns="30472" rIns="60945" bIns="30472" anchor="ctr">
            <a:spAutoFit/>
          </a:bodyPr>
          <a:lstStyle/>
          <a:p>
            <a:pPr algn="ctr"/>
            <a:endParaRPr lang="en-US" dirty="0"/>
          </a:p>
        </p:txBody>
      </p:sp>
      <p:sp>
        <p:nvSpPr>
          <p:cNvPr id="41" name="Circle">
            <a:extLst>
              <a:ext uri="{FF2B5EF4-FFF2-40B4-BE49-F238E27FC236}">
                <a16:creationId xmlns:a16="http://schemas.microsoft.com/office/drawing/2014/main" id="{939DAFCB-47B2-FC4E-B474-D5049404A456}"/>
              </a:ext>
            </a:extLst>
          </p:cNvPr>
          <p:cNvSpPr/>
          <p:nvPr userDrawn="1"/>
        </p:nvSpPr>
        <p:spPr>
          <a:xfrm>
            <a:off x="10265371" y="5269795"/>
            <a:ext cx="97879" cy="97878"/>
          </a:xfrm>
          <a:custGeom>
            <a:avLst/>
            <a:gdLst/>
            <a:ahLst/>
            <a:cxnLst/>
            <a:rect l="0" t="0" r="0" b="0"/>
            <a:pathLst>
              <a:path w="195757" h="195757">
                <a:moveTo>
                  <a:pt x="0" y="97878"/>
                </a:moveTo>
                <a:cubicBezTo>
                  <a:pt x="0" y="43827"/>
                  <a:pt x="43827" y="0"/>
                  <a:pt x="97878" y="0"/>
                </a:cubicBezTo>
                <a:cubicBezTo>
                  <a:pt x="151930" y="0"/>
                  <a:pt x="195757" y="43827"/>
                  <a:pt x="195757" y="97878"/>
                </a:cubicBezTo>
                <a:cubicBezTo>
                  <a:pt x="195757" y="151930"/>
                  <a:pt x="151930" y="195757"/>
                  <a:pt x="97878" y="195757"/>
                </a:cubicBezTo>
                <a:cubicBezTo>
                  <a:pt x="43827" y="195757"/>
                  <a:pt x="0" y="151930"/>
                  <a:pt x="0" y="97878"/>
                </a:cubicBezTo>
                <a:close/>
              </a:path>
            </a:pathLst>
          </a:custGeom>
          <a:solidFill>
            <a:schemeClr val="accent2">
              <a:lumMod val="40000"/>
              <a:lumOff val="60000"/>
              <a:alpha val="60000"/>
            </a:schemeClr>
          </a:solidFill>
          <a:ln w="12700" cmpd="sng">
            <a:noFill/>
            <a:prstDash val="solid"/>
          </a:ln>
        </p:spPr>
        <p:txBody>
          <a:bodyPr lIns="60945" tIns="30472" rIns="60945" bIns="30472" anchor="ctr">
            <a:spAutoFit/>
          </a:bodyPr>
          <a:lstStyle/>
          <a:p>
            <a:pPr algn="ctr"/>
            <a:endParaRPr lang="en-US" dirty="0"/>
          </a:p>
        </p:txBody>
      </p:sp>
      <p:sp>
        <p:nvSpPr>
          <p:cNvPr id="42" name="Circle">
            <a:extLst>
              <a:ext uri="{FF2B5EF4-FFF2-40B4-BE49-F238E27FC236}">
                <a16:creationId xmlns:a16="http://schemas.microsoft.com/office/drawing/2014/main" id="{38A7DB51-F10E-7048-89C6-75FBF3CD54F4}"/>
              </a:ext>
            </a:extLst>
          </p:cNvPr>
          <p:cNvSpPr/>
          <p:nvPr userDrawn="1"/>
        </p:nvSpPr>
        <p:spPr>
          <a:xfrm>
            <a:off x="1967585" y="5990968"/>
            <a:ext cx="97878" cy="97879"/>
          </a:xfrm>
          <a:custGeom>
            <a:avLst/>
            <a:gdLst/>
            <a:ahLst/>
            <a:cxnLst/>
            <a:rect l="0" t="0" r="0" b="0"/>
            <a:pathLst>
              <a:path w="195757" h="195757">
                <a:moveTo>
                  <a:pt x="0" y="97878"/>
                </a:moveTo>
                <a:cubicBezTo>
                  <a:pt x="0" y="43827"/>
                  <a:pt x="43827" y="0"/>
                  <a:pt x="97878" y="0"/>
                </a:cubicBezTo>
                <a:cubicBezTo>
                  <a:pt x="151930" y="0"/>
                  <a:pt x="195757" y="43827"/>
                  <a:pt x="195757" y="97878"/>
                </a:cubicBezTo>
                <a:cubicBezTo>
                  <a:pt x="195757" y="151930"/>
                  <a:pt x="151930" y="195757"/>
                  <a:pt x="97878" y="195757"/>
                </a:cubicBezTo>
                <a:cubicBezTo>
                  <a:pt x="43827" y="195757"/>
                  <a:pt x="0" y="151930"/>
                  <a:pt x="0" y="97878"/>
                </a:cubicBezTo>
                <a:close/>
              </a:path>
            </a:pathLst>
          </a:custGeom>
          <a:solidFill>
            <a:schemeClr val="accent2">
              <a:alpha val="60000"/>
            </a:schemeClr>
          </a:solidFill>
          <a:ln w="12700" cmpd="sng">
            <a:noFill/>
            <a:prstDash val="solid"/>
          </a:ln>
        </p:spPr>
        <p:txBody>
          <a:bodyPr wrap="square" lIns="60945" tIns="30472" rIns="60945" bIns="30472" anchor="ctr">
            <a:spAutoFit/>
          </a:bodyPr>
          <a:lstStyle/>
          <a:p>
            <a:pPr algn="ctr"/>
            <a:r>
              <a:rPr lang="en-US" dirty="0"/>
              <a:t> </a:t>
            </a:r>
          </a:p>
        </p:txBody>
      </p:sp>
      <p:sp>
        <p:nvSpPr>
          <p:cNvPr id="43" name="Circle">
            <a:extLst>
              <a:ext uri="{FF2B5EF4-FFF2-40B4-BE49-F238E27FC236}">
                <a16:creationId xmlns:a16="http://schemas.microsoft.com/office/drawing/2014/main" id="{8EDB1F13-84D6-B445-91A2-38CC34C4F477}"/>
              </a:ext>
            </a:extLst>
          </p:cNvPr>
          <p:cNvSpPr/>
          <p:nvPr userDrawn="1"/>
        </p:nvSpPr>
        <p:spPr>
          <a:xfrm>
            <a:off x="1538365" y="3625257"/>
            <a:ext cx="97879" cy="97879"/>
          </a:xfrm>
          <a:custGeom>
            <a:avLst/>
            <a:gdLst/>
            <a:ahLst/>
            <a:cxnLst/>
            <a:rect l="0" t="0" r="0" b="0"/>
            <a:pathLst>
              <a:path w="195757" h="195757">
                <a:moveTo>
                  <a:pt x="0" y="97878"/>
                </a:moveTo>
                <a:cubicBezTo>
                  <a:pt x="0" y="43827"/>
                  <a:pt x="43827" y="0"/>
                  <a:pt x="97878" y="0"/>
                </a:cubicBezTo>
                <a:cubicBezTo>
                  <a:pt x="151930" y="0"/>
                  <a:pt x="195757" y="43827"/>
                  <a:pt x="195757" y="97878"/>
                </a:cubicBezTo>
                <a:cubicBezTo>
                  <a:pt x="195757" y="151930"/>
                  <a:pt x="151930" y="195757"/>
                  <a:pt x="97878" y="195757"/>
                </a:cubicBezTo>
                <a:cubicBezTo>
                  <a:pt x="43827" y="195757"/>
                  <a:pt x="0" y="151930"/>
                  <a:pt x="0" y="97878"/>
                </a:cubicBezTo>
                <a:close/>
              </a:path>
            </a:pathLst>
          </a:custGeom>
          <a:solidFill>
            <a:schemeClr val="bg2">
              <a:alpha val="80000"/>
            </a:schemeClr>
          </a:solidFill>
          <a:ln w="12700" cmpd="sng">
            <a:noFill/>
            <a:prstDash val="solid"/>
          </a:ln>
        </p:spPr>
        <p:txBody>
          <a:bodyPr lIns="60945" tIns="30472" rIns="60945" bIns="30472" anchor="ctr">
            <a:spAutoFit/>
          </a:bodyPr>
          <a:lstStyle/>
          <a:p>
            <a:pPr algn="ctr"/>
            <a:endParaRPr lang="en-US" dirty="0"/>
          </a:p>
        </p:txBody>
      </p:sp>
      <p:sp>
        <p:nvSpPr>
          <p:cNvPr id="44" name="Circle">
            <a:extLst>
              <a:ext uri="{FF2B5EF4-FFF2-40B4-BE49-F238E27FC236}">
                <a16:creationId xmlns:a16="http://schemas.microsoft.com/office/drawing/2014/main" id="{5A031012-D4BE-E043-BBE9-323774FE39A7}"/>
              </a:ext>
            </a:extLst>
          </p:cNvPr>
          <p:cNvSpPr/>
          <p:nvPr userDrawn="1"/>
        </p:nvSpPr>
        <p:spPr>
          <a:xfrm>
            <a:off x="10522313" y="2858355"/>
            <a:ext cx="181521" cy="181521"/>
          </a:xfrm>
          <a:custGeom>
            <a:avLst/>
            <a:gdLst/>
            <a:ahLst/>
            <a:cxnLst/>
            <a:rect l="0" t="0" r="0" b="0"/>
            <a:pathLst>
              <a:path w="363042" h="363042">
                <a:moveTo>
                  <a:pt x="0" y="181521"/>
                </a:moveTo>
                <a:cubicBezTo>
                  <a:pt x="0" y="81279"/>
                  <a:pt x="81280" y="0"/>
                  <a:pt x="181521" y="0"/>
                </a:cubicBezTo>
                <a:cubicBezTo>
                  <a:pt x="281762" y="0"/>
                  <a:pt x="363042" y="81279"/>
                  <a:pt x="363042" y="181521"/>
                </a:cubicBezTo>
                <a:cubicBezTo>
                  <a:pt x="363042" y="281762"/>
                  <a:pt x="281762" y="363042"/>
                  <a:pt x="181521" y="363042"/>
                </a:cubicBezTo>
                <a:cubicBezTo>
                  <a:pt x="81280" y="363042"/>
                  <a:pt x="0" y="281762"/>
                  <a:pt x="0" y="181521"/>
                </a:cubicBezTo>
                <a:close/>
              </a:path>
            </a:pathLst>
          </a:custGeom>
          <a:solidFill>
            <a:srgbClr val="6B0F12">
              <a:alpha val="60000"/>
            </a:srgbClr>
          </a:solidFill>
          <a:ln w="12700" cmpd="sng">
            <a:noFill/>
            <a:prstDash val="solid"/>
          </a:ln>
          <a:effectLst>
            <a:softEdge rad="38100"/>
          </a:effectLst>
        </p:spPr>
        <p:txBody>
          <a:bodyPr lIns="60945" tIns="30472" rIns="60945" bIns="30472" anchor="ctr">
            <a:spAutoFit/>
          </a:bodyPr>
          <a:lstStyle/>
          <a:p>
            <a:pPr algn="ctr"/>
            <a:endParaRPr lang="en-US" dirty="0"/>
          </a:p>
        </p:txBody>
      </p:sp>
      <p:sp>
        <p:nvSpPr>
          <p:cNvPr id="45" name="Circle">
            <a:extLst>
              <a:ext uri="{FF2B5EF4-FFF2-40B4-BE49-F238E27FC236}">
                <a16:creationId xmlns:a16="http://schemas.microsoft.com/office/drawing/2014/main" id="{C681FD8C-FEE7-A649-901B-603ECF22D7B5}"/>
              </a:ext>
            </a:extLst>
          </p:cNvPr>
          <p:cNvSpPr/>
          <p:nvPr userDrawn="1"/>
        </p:nvSpPr>
        <p:spPr>
          <a:xfrm>
            <a:off x="11223820" y="5532959"/>
            <a:ext cx="82468" cy="82474"/>
          </a:xfrm>
          <a:custGeom>
            <a:avLst/>
            <a:gdLst/>
            <a:ahLst/>
            <a:cxnLst/>
            <a:rect l="0" t="0" r="0" b="0"/>
            <a:pathLst>
              <a:path w="164934" h="164947">
                <a:moveTo>
                  <a:pt x="0" y="82473"/>
                </a:moveTo>
                <a:cubicBezTo>
                  <a:pt x="0" y="36931"/>
                  <a:pt x="36931" y="0"/>
                  <a:pt x="82473" y="0"/>
                </a:cubicBezTo>
                <a:cubicBezTo>
                  <a:pt x="128003" y="0"/>
                  <a:pt x="164934" y="36931"/>
                  <a:pt x="164934" y="82473"/>
                </a:cubicBezTo>
                <a:cubicBezTo>
                  <a:pt x="164934" y="128016"/>
                  <a:pt x="128003" y="164947"/>
                  <a:pt x="82473" y="164947"/>
                </a:cubicBezTo>
                <a:cubicBezTo>
                  <a:pt x="36931" y="164947"/>
                  <a:pt x="0" y="128016"/>
                  <a:pt x="0" y="82473"/>
                </a:cubicBezTo>
                <a:close/>
              </a:path>
            </a:pathLst>
          </a:custGeom>
          <a:solidFill>
            <a:srgbClr val="F1CBDD">
              <a:alpha val="80000"/>
            </a:srgbClr>
          </a:solidFill>
          <a:ln w="12700" cmpd="sng">
            <a:noFill/>
            <a:prstDash val="solid"/>
          </a:ln>
        </p:spPr>
        <p:txBody>
          <a:bodyPr lIns="60945" tIns="30472" rIns="60945" bIns="30472" anchor="ctr">
            <a:spAutoFit/>
          </a:bodyPr>
          <a:lstStyle/>
          <a:p>
            <a:pPr algn="ctr"/>
            <a:endParaRPr lang="en-US" dirty="0"/>
          </a:p>
        </p:txBody>
      </p:sp>
      <p:sp>
        <p:nvSpPr>
          <p:cNvPr id="46" name="Circle">
            <a:extLst>
              <a:ext uri="{FF2B5EF4-FFF2-40B4-BE49-F238E27FC236}">
                <a16:creationId xmlns:a16="http://schemas.microsoft.com/office/drawing/2014/main" id="{8AAAE203-DBF3-8B4D-8490-A2263485B3AC}"/>
              </a:ext>
            </a:extLst>
          </p:cNvPr>
          <p:cNvSpPr/>
          <p:nvPr userDrawn="1"/>
        </p:nvSpPr>
        <p:spPr>
          <a:xfrm>
            <a:off x="1080462" y="1305359"/>
            <a:ext cx="181521" cy="181521"/>
          </a:xfrm>
          <a:custGeom>
            <a:avLst/>
            <a:gdLst/>
            <a:ahLst/>
            <a:cxnLst/>
            <a:rect l="0" t="0" r="0" b="0"/>
            <a:pathLst>
              <a:path w="363042" h="363042">
                <a:moveTo>
                  <a:pt x="0" y="181521"/>
                </a:moveTo>
                <a:cubicBezTo>
                  <a:pt x="0" y="81279"/>
                  <a:pt x="81280" y="0"/>
                  <a:pt x="181521" y="0"/>
                </a:cubicBezTo>
                <a:cubicBezTo>
                  <a:pt x="281762" y="0"/>
                  <a:pt x="363042" y="81279"/>
                  <a:pt x="363042" y="181521"/>
                </a:cubicBezTo>
                <a:cubicBezTo>
                  <a:pt x="363042" y="281762"/>
                  <a:pt x="281762" y="363042"/>
                  <a:pt x="181521" y="363042"/>
                </a:cubicBezTo>
                <a:cubicBezTo>
                  <a:pt x="81280" y="363042"/>
                  <a:pt x="0" y="281762"/>
                  <a:pt x="0" y="181521"/>
                </a:cubicBezTo>
                <a:close/>
              </a:path>
            </a:pathLst>
          </a:custGeom>
          <a:solidFill>
            <a:srgbClr val="6B0F12">
              <a:alpha val="60000"/>
            </a:srgbClr>
          </a:solidFill>
          <a:ln w="12700" cmpd="sng">
            <a:noFill/>
            <a:prstDash val="solid"/>
          </a:ln>
          <a:effectLst>
            <a:softEdge rad="38100"/>
          </a:effectLst>
        </p:spPr>
        <p:txBody>
          <a:bodyPr wrap="square" lIns="60945" tIns="30472" rIns="60945" bIns="30472" anchor="ctr">
            <a:spAutoFit/>
          </a:bodyPr>
          <a:lstStyle/>
          <a:p>
            <a:pPr algn="ctr"/>
            <a:endParaRPr lang="en-US" dirty="0"/>
          </a:p>
        </p:txBody>
      </p:sp>
      <p:sp>
        <p:nvSpPr>
          <p:cNvPr id="47" name="Circle">
            <a:extLst>
              <a:ext uri="{FF2B5EF4-FFF2-40B4-BE49-F238E27FC236}">
                <a16:creationId xmlns:a16="http://schemas.microsoft.com/office/drawing/2014/main" id="{0F310955-91DD-1548-A59C-3CB52C12FD25}"/>
              </a:ext>
            </a:extLst>
          </p:cNvPr>
          <p:cNvSpPr/>
          <p:nvPr userDrawn="1"/>
        </p:nvSpPr>
        <p:spPr>
          <a:xfrm>
            <a:off x="9642208" y="4398021"/>
            <a:ext cx="515671" cy="515692"/>
          </a:xfrm>
          <a:custGeom>
            <a:avLst/>
            <a:gdLst/>
            <a:ahLst/>
            <a:cxnLst/>
            <a:rect l="0" t="0" r="0" b="0"/>
            <a:pathLst>
              <a:path w="605713" h="605739">
                <a:moveTo>
                  <a:pt x="0" y="302869"/>
                </a:moveTo>
                <a:cubicBezTo>
                  <a:pt x="0" y="135610"/>
                  <a:pt x="135597" y="0"/>
                  <a:pt x="302869" y="0"/>
                </a:cubicBezTo>
                <a:cubicBezTo>
                  <a:pt x="470128" y="0"/>
                  <a:pt x="605713" y="135610"/>
                  <a:pt x="605713" y="302869"/>
                </a:cubicBezTo>
                <a:cubicBezTo>
                  <a:pt x="605713" y="470128"/>
                  <a:pt x="470128" y="605739"/>
                  <a:pt x="302869" y="605739"/>
                </a:cubicBezTo>
                <a:cubicBezTo>
                  <a:pt x="135597" y="605739"/>
                  <a:pt x="0" y="470128"/>
                  <a:pt x="0" y="302869"/>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48" name="Ellipse 47">
            <a:extLst>
              <a:ext uri="{FF2B5EF4-FFF2-40B4-BE49-F238E27FC236}">
                <a16:creationId xmlns:a16="http://schemas.microsoft.com/office/drawing/2014/main" id="{4ACF5DCF-4012-EF4F-9069-36697A0E899C}"/>
              </a:ext>
            </a:extLst>
          </p:cNvPr>
          <p:cNvSpPr/>
          <p:nvPr userDrawn="1"/>
        </p:nvSpPr>
        <p:spPr>
          <a:xfrm>
            <a:off x="2225153" y="-441847"/>
            <a:ext cx="7741694" cy="77416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50" name="Ellipse 49">
            <a:extLst>
              <a:ext uri="{FF2B5EF4-FFF2-40B4-BE49-F238E27FC236}">
                <a16:creationId xmlns:a16="http://schemas.microsoft.com/office/drawing/2014/main" id="{35BA4AFF-9274-3049-AB80-C725DA7E9414}"/>
              </a:ext>
            </a:extLst>
          </p:cNvPr>
          <p:cNvSpPr>
            <a:spLocks noChangeAspect="1"/>
          </p:cNvSpPr>
          <p:nvPr userDrawn="1"/>
        </p:nvSpPr>
        <p:spPr>
          <a:xfrm>
            <a:off x="2280847" y="-386153"/>
            <a:ext cx="7630306" cy="7630306"/>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D629722-81A9-AD47-AE0A-F0A7A3CAB5D4}"/>
              </a:ext>
            </a:extLst>
          </p:cNvPr>
          <p:cNvSpPr>
            <a:spLocks noGrp="1"/>
          </p:cNvSpPr>
          <p:nvPr>
            <p:ph type="ctrTitle"/>
          </p:nvPr>
        </p:nvSpPr>
        <p:spPr>
          <a:xfrm>
            <a:off x="2672255" y="3173148"/>
            <a:ext cx="6847490" cy="902821"/>
          </a:xfrm>
        </p:spPr>
        <p:txBody>
          <a:bodyPr anchor="ctr"/>
          <a:lstStyle>
            <a:lvl1pPr algn="ctr">
              <a:defRPr sz="3600">
                <a:solidFill>
                  <a:schemeClr val="accent1"/>
                </a:solidFill>
              </a:defRPr>
            </a:lvl1pPr>
          </a:lstStyle>
          <a:p>
            <a:r>
              <a:rPr lang="fr-FR" dirty="0"/>
              <a:t>Modifiez le style du titre</a:t>
            </a:r>
          </a:p>
        </p:txBody>
      </p:sp>
      <p:sp>
        <p:nvSpPr>
          <p:cNvPr id="3" name="Sous-titre 2">
            <a:extLst>
              <a:ext uri="{FF2B5EF4-FFF2-40B4-BE49-F238E27FC236}">
                <a16:creationId xmlns:a16="http://schemas.microsoft.com/office/drawing/2014/main" id="{89D55ED2-4D6F-3240-AEC8-170C88A7AF76}"/>
              </a:ext>
            </a:extLst>
          </p:cNvPr>
          <p:cNvSpPr>
            <a:spLocks noGrp="1"/>
          </p:cNvSpPr>
          <p:nvPr>
            <p:ph type="subTitle" idx="1"/>
          </p:nvPr>
        </p:nvSpPr>
        <p:spPr>
          <a:xfrm>
            <a:off x="2655365" y="4142804"/>
            <a:ext cx="6881270" cy="1655762"/>
          </a:xfrm>
        </p:spPr>
        <p:txBody>
          <a:bodyPr>
            <a:normAutofit/>
          </a:bodyPr>
          <a:lstStyle>
            <a:lvl1pPr marL="0" indent="0" algn="ctr">
              <a:buNone/>
              <a:defRPr sz="2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4" name="Image 3">
            <a:extLst>
              <a:ext uri="{FF2B5EF4-FFF2-40B4-BE49-F238E27FC236}">
                <a16:creationId xmlns:a16="http://schemas.microsoft.com/office/drawing/2014/main" id="{6A26761F-B21A-4508-8069-FE759FBE7D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3077" y="6284991"/>
            <a:ext cx="1647824" cy="573009"/>
          </a:xfrm>
          <a:prstGeom prst="rect">
            <a:avLst/>
          </a:prstGeom>
        </p:spPr>
      </p:pic>
    </p:spTree>
    <p:extLst>
      <p:ext uri="{BB962C8B-B14F-4D97-AF65-F5344CB8AC3E}">
        <p14:creationId xmlns:p14="http://schemas.microsoft.com/office/powerpoint/2010/main" val="716944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anim calcmode="lin" valueType="num">
                                      <p:cBhvr>
                                        <p:cTn id="10" dur="750" fill="hold"/>
                                        <p:tgtEl>
                                          <p:spTgt spid="30"/>
                                        </p:tgtEl>
                                        <p:attrNameLst>
                                          <p:attrName>ppt_x</p:attrName>
                                        </p:attrNameLst>
                                      </p:cBhvr>
                                      <p:tavLst>
                                        <p:tav tm="0">
                                          <p:val>
                                            <p:fltVal val="0.5"/>
                                          </p:val>
                                        </p:tav>
                                        <p:tav tm="100000">
                                          <p:val>
                                            <p:strVal val="#ppt_x"/>
                                          </p:val>
                                        </p:tav>
                                      </p:tavLst>
                                    </p:anim>
                                    <p:anim calcmode="lin" valueType="num">
                                      <p:cBhvr>
                                        <p:cTn id="11" dur="750" fill="hold"/>
                                        <p:tgtEl>
                                          <p:spTgt spid="3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750" fill="hold"/>
                                        <p:tgtEl>
                                          <p:spTgt spid="31"/>
                                        </p:tgtEl>
                                        <p:attrNameLst>
                                          <p:attrName>ppt_w</p:attrName>
                                        </p:attrNameLst>
                                      </p:cBhvr>
                                      <p:tavLst>
                                        <p:tav tm="0">
                                          <p:val>
                                            <p:fltVal val="0"/>
                                          </p:val>
                                        </p:tav>
                                        <p:tav tm="100000">
                                          <p:val>
                                            <p:strVal val="#ppt_w"/>
                                          </p:val>
                                        </p:tav>
                                      </p:tavLst>
                                    </p:anim>
                                    <p:anim calcmode="lin" valueType="num">
                                      <p:cBhvr>
                                        <p:cTn id="15" dur="750" fill="hold"/>
                                        <p:tgtEl>
                                          <p:spTgt spid="31"/>
                                        </p:tgtEl>
                                        <p:attrNameLst>
                                          <p:attrName>ppt_h</p:attrName>
                                        </p:attrNameLst>
                                      </p:cBhvr>
                                      <p:tavLst>
                                        <p:tav tm="0">
                                          <p:val>
                                            <p:fltVal val="0"/>
                                          </p:val>
                                        </p:tav>
                                        <p:tav tm="100000">
                                          <p:val>
                                            <p:strVal val="#ppt_h"/>
                                          </p:val>
                                        </p:tav>
                                      </p:tavLst>
                                    </p:anim>
                                    <p:animEffect transition="in" filter="fade">
                                      <p:cBhvr>
                                        <p:cTn id="16" dur="750"/>
                                        <p:tgtEl>
                                          <p:spTgt spid="31"/>
                                        </p:tgtEl>
                                      </p:cBhvr>
                                    </p:animEffect>
                                    <p:anim calcmode="lin" valueType="num">
                                      <p:cBhvr>
                                        <p:cTn id="17" dur="750" fill="hold"/>
                                        <p:tgtEl>
                                          <p:spTgt spid="31"/>
                                        </p:tgtEl>
                                        <p:attrNameLst>
                                          <p:attrName>ppt_x</p:attrName>
                                        </p:attrNameLst>
                                      </p:cBhvr>
                                      <p:tavLst>
                                        <p:tav tm="0">
                                          <p:val>
                                            <p:fltVal val="0.5"/>
                                          </p:val>
                                        </p:tav>
                                        <p:tav tm="100000">
                                          <p:val>
                                            <p:strVal val="#ppt_x"/>
                                          </p:val>
                                        </p:tav>
                                      </p:tavLst>
                                    </p:anim>
                                    <p:anim calcmode="lin" valueType="num">
                                      <p:cBhvr>
                                        <p:cTn id="18" dur="750" fill="hold"/>
                                        <p:tgtEl>
                                          <p:spTgt spid="31"/>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750" fill="hold"/>
                                        <p:tgtEl>
                                          <p:spTgt spid="36"/>
                                        </p:tgtEl>
                                        <p:attrNameLst>
                                          <p:attrName>ppt_w</p:attrName>
                                        </p:attrNameLst>
                                      </p:cBhvr>
                                      <p:tavLst>
                                        <p:tav tm="0">
                                          <p:val>
                                            <p:fltVal val="0"/>
                                          </p:val>
                                        </p:tav>
                                        <p:tav tm="100000">
                                          <p:val>
                                            <p:strVal val="#ppt_w"/>
                                          </p:val>
                                        </p:tav>
                                      </p:tavLst>
                                    </p:anim>
                                    <p:anim calcmode="lin" valueType="num">
                                      <p:cBhvr>
                                        <p:cTn id="22" dur="750" fill="hold"/>
                                        <p:tgtEl>
                                          <p:spTgt spid="36"/>
                                        </p:tgtEl>
                                        <p:attrNameLst>
                                          <p:attrName>ppt_h</p:attrName>
                                        </p:attrNameLst>
                                      </p:cBhvr>
                                      <p:tavLst>
                                        <p:tav tm="0">
                                          <p:val>
                                            <p:fltVal val="0"/>
                                          </p:val>
                                        </p:tav>
                                        <p:tav tm="100000">
                                          <p:val>
                                            <p:strVal val="#ppt_h"/>
                                          </p:val>
                                        </p:tav>
                                      </p:tavLst>
                                    </p:anim>
                                    <p:animEffect transition="in" filter="fade">
                                      <p:cBhvr>
                                        <p:cTn id="23" dur="750"/>
                                        <p:tgtEl>
                                          <p:spTgt spid="36"/>
                                        </p:tgtEl>
                                      </p:cBhvr>
                                    </p:animEffect>
                                    <p:anim calcmode="lin" valueType="num">
                                      <p:cBhvr>
                                        <p:cTn id="24" dur="750" fill="hold"/>
                                        <p:tgtEl>
                                          <p:spTgt spid="36"/>
                                        </p:tgtEl>
                                        <p:attrNameLst>
                                          <p:attrName>ppt_x</p:attrName>
                                        </p:attrNameLst>
                                      </p:cBhvr>
                                      <p:tavLst>
                                        <p:tav tm="0">
                                          <p:val>
                                            <p:fltVal val="0.5"/>
                                          </p:val>
                                        </p:tav>
                                        <p:tav tm="100000">
                                          <p:val>
                                            <p:strVal val="#ppt_x"/>
                                          </p:val>
                                        </p:tav>
                                      </p:tavLst>
                                    </p:anim>
                                    <p:anim calcmode="lin" valueType="num">
                                      <p:cBhvr>
                                        <p:cTn id="25" dur="750" fill="hold"/>
                                        <p:tgtEl>
                                          <p:spTgt spid="3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750" fill="hold"/>
                                        <p:tgtEl>
                                          <p:spTgt spid="37"/>
                                        </p:tgtEl>
                                        <p:attrNameLst>
                                          <p:attrName>ppt_w</p:attrName>
                                        </p:attrNameLst>
                                      </p:cBhvr>
                                      <p:tavLst>
                                        <p:tav tm="0">
                                          <p:val>
                                            <p:fltVal val="0"/>
                                          </p:val>
                                        </p:tav>
                                        <p:tav tm="100000">
                                          <p:val>
                                            <p:strVal val="#ppt_w"/>
                                          </p:val>
                                        </p:tav>
                                      </p:tavLst>
                                    </p:anim>
                                    <p:anim calcmode="lin" valueType="num">
                                      <p:cBhvr>
                                        <p:cTn id="29" dur="750" fill="hold"/>
                                        <p:tgtEl>
                                          <p:spTgt spid="37"/>
                                        </p:tgtEl>
                                        <p:attrNameLst>
                                          <p:attrName>ppt_h</p:attrName>
                                        </p:attrNameLst>
                                      </p:cBhvr>
                                      <p:tavLst>
                                        <p:tav tm="0">
                                          <p:val>
                                            <p:fltVal val="0"/>
                                          </p:val>
                                        </p:tav>
                                        <p:tav tm="100000">
                                          <p:val>
                                            <p:strVal val="#ppt_h"/>
                                          </p:val>
                                        </p:tav>
                                      </p:tavLst>
                                    </p:anim>
                                    <p:animEffect transition="in" filter="fade">
                                      <p:cBhvr>
                                        <p:cTn id="30" dur="750"/>
                                        <p:tgtEl>
                                          <p:spTgt spid="37"/>
                                        </p:tgtEl>
                                      </p:cBhvr>
                                    </p:animEffect>
                                    <p:anim calcmode="lin" valueType="num">
                                      <p:cBhvr>
                                        <p:cTn id="31" dur="750" fill="hold"/>
                                        <p:tgtEl>
                                          <p:spTgt spid="37"/>
                                        </p:tgtEl>
                                        <p:attrNameLst>
                                          <p:attrName>ppt_x</p:attrName>
                                        </p:attrNameLst>
                                      </p:cBhvr>
                                      <p:tavLst>
                                        <p:tav tm="0">
                                          <p:val>
                                            <p:fltVal val="0.5"/>
                                          </p:val>
                                        </p:tav>
                                        <p:tav tm="100000">
                                          <p:val>
                                            <p:strVal val="#ppt_x"/>
                                          </p:val>
                                        </p:tav>
                                      </p:tavLst>
                                    </p:anim>
                                    <p:anim calcmode="lin" valueType="num">
                                      <p:cBhvr>
                                        <p:cTn id="32" dur="750" fill="hold"/>
                                        <p:tgtEl>
                                          <p:spTgt spid="37"/>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750" fill="hold"/>
                                        <p:tgtEl>
                                          <p:spTgt spid="39"/>
                                        </p:tgtEl>
                                        <p:attrNameLst>
                                          <p:attrName>ppt_w</p:attrName>
                                        </p:attrNameLst>
                                      </p:cBhvr>
                                      <p:tavLst>
                                        <p:tav tm="0">
                                          <p:val>
                                            <p:fltVal val="0"/>
                                          </p:val>
                                        </p:tav>
                                        <p:tav tm="100000">
                                          <p:val>
                                            <p:strVal val="#ppt_w"/>
                                          </p:val>
                                        </p:tav>
                                      </p:tavLst>
                                    </p:anim>
                                    <p:anim calcmode="lin" valueType="num">
                                      <p:cBhvr>
                                        <p:cTn id="36" dur="750" fill="hold"/>
                                        <p:tgtEl>
                                          <p:spTgt spid="39"/>
                                        </p:tgtEl>
                                        <p:attrNameLst>
                                          <p:attrName>ppt_h</p:attrName>
                                        </p:attrNameLst>
                                      </p:cBhvr>
                                      <p:tavLst>
                                        <p:tav tm="0">
                                          <p:val>
                                            <p:fltVal val="0"/>
                                          </p:val>
                                        </p:tav>
                                        <p:tav tm="100000">
                                          <p:val>
                                            <p:strVal val="#ppt_h"/>
                                          </p:val>
                                        </p:tav>
                                      </p:tavLst>
                                    </p:anim>
                                    <p:animEffect transition="in" filter="fade">
                                      <p:cBhvr>
                                        <p:cTn id="37" dur="750"/>
                                        <p:tgtEl>
                                          <p:spTgt spid="39"/>
                                        </p:tgtEl>
                                      </p:cBhvr>
                                    </p:animEffect>
                                    <p:anim calcmode="lin" valueType="num">
                                      <p:cBhvr>
                                        <p:cTn id="38" dur="750" fill="hold"/>
                                        <p:tgtEl>
                                          <p:spTgt spid="39"/>
                                        </p:tgtEl>
                                        <p:attrNameLst>
                                          <p:attrName>ppt_x</p:attrName>
                                        </p:attrNameLst>
                                      </p:cBhvr>
                                      <p:tavLst>
                                        <p:tav tm="0">
                                          <p:val>
                                            <p:fltVal val="0.5"/>
                                          </p:val>
                                        </p:tav>
                                        <p:tav tm="100000">
                                          <p:val>
                                            <p:strVal val="#ppt_x"/>
                                          </p:val>
                                        </p:tav>
                                      </p:tavLst>
                                    </p:anim>
                                    <p:anim calcmode="lin" valueType="num">
                                      <p:cBhvr>
                                        <p:cTn id="39" dur="750" fill="hold"/>
                                        <p:tgtEl>
                                          <p:spTgt spid="39"/>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750" fill="hold"/>
                                        <p:tgtEl>
                                          <p:spTgt spid="40"/>
                                        </p:tgtEl>
                                        <p:attrNameLst>
                                          <p:attrName>ppt_w</p:attrName>
                                        </p:attrNameLst>
                                      </p:cBhvr>
                                      <p:tavLst>
                                        <p:tav tm="0">
                                          <p:val>
                                            <p:fltVal val="0"/>
                                          </p:val>
                                        </p:tav>
                                        <p:tav tm="100000">
                                          <p:val>
                                            <p:strVal val="#ppt_w"/>
                                          </p:val>
                                        </p:tav>
                                      </p:tavLst>
                                    </p:anim>
                                    <p:anim calcmode="lin" valueType="num">
                                      <p:cBhvr>
                                        <p:cTn id="43" dur="750" fill="hold"/>
                                        <p:tgtEl>
                                          <p:spTgt spid="40"/>
                                        </p:tgtEl>
                                        <p:attrNameLst>
                                          <p:attrName>ppt_h</p:attrName>
                                        </p:attrNameLst>
                                      </p:cBhvr>
                                      <p:tavLst>
                                        <p:tav tm="0">
                                          <p:val>
                                            <p:fltVal val="0"/>
                                          </p:val>
                                        </p:tav>
                                        <p:tav tm="100000">
                                          <p:val>
                                            <p:strVal val="#ppt_h"/>
                                          </p:val>
                                        </p:tav>
                                      </p:tavLst>
                                    </p:anim>
                                    <p:animEffect transition="in" filter="fade">
                                      <p:cBhvr>
                                        <p:cTn id="44" dur="750"/>
                                        <p:tgtEl>
                                          <p:spTgt spid="40"/>
                                        </p:tgtEl>
                                      </p:cBhvr>
                                    </p:animEffect>
                                    <p:anim calcmode="lin" valueType="num">
                                      <p:cBhvr>
                                        <p:cTn id="45" dur="750" fill="hold"/>
                                        <p:tgtEl>
                                          <p:spTgt spid="40"/>
                                        </p:tgtEl>
                                        <p:attrNameLst>
                                          <p:attrName>ppt_x</p:attrName>
                                        </p:attrNameLst>
                                      </p:cBhvr>
                                      <p:tavLst>
                                        <p:tav tm="0">
                                          <p:val>
                                            <p:fltVal val="0.5"/>
                                          </p:val>
                                        </p:tav>
                                        <p:tav tm="100000">
                                          <p:val>
                                            <p:strVal val="#ppt_x"/>
                                          </p:val>
                                        </p:tav>
                                      </p:tavLst>
                                    </p:anim>
                                    <p:anim calcmode="lin" valueType="num">
                                      <p:cBhvr>
                                        <p:cTn id="46" dur="750" fill="hold"/>
                                        <p:tgtEl>
                                          <p:spTgt spid="4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750" fill="hold"/>
                                        <p:tgtEl>
                                          <p:spTgt spid="42"/>
                                        </p:tgtEl>
                                        <p:attrNameLst>
                                          <p:attrName>ppt_w</p:attrName>
                                        </p:attrNameLst>
                                      </p:cBhvr>
                                      <p:tavLst>
                                        <p:tav tm="0">
                                          <p:val>
                                            <p:fltVal val="0"/>
                                          </p:val>
                                        </p:tav>
                                        <p:tav tm="100000">
                                          <p:val>
                                            <p:strVal val="#ppt_w"/>
                                          </p:val>
                                        </p:tav>
                                      </p:tavLst>
                                    </p:anim>
                                    <p:anim calcmode="lin" valueType="num">
                                      <p:cBhvr>
                                        <p:cTn id="50" dur="750" fill="hold"/>
                                        <p:tgtEl>
                                          <p:spTgt spid="42"/>
                                        </p:tgtEl>
                                        <p:attrNameLst>
                                          <p:attrName>ppt_h</p:attrName>
                                        </p:attrNameLst>
                                      </p:cBhvr>
                                      <p:tavLst>
                                        <p:tav tm="0">
                                          <p:val>
                                            <p:fltVal val="0"/>
                                          </p:val>
                                        </p:tav>
                                        <p:tav tm="100000">
                                          <p:val>
                                            <p:strVal val="#ppt_h"/>
                                          </p:val>
                                        </p:tav>
                                      </p:tavLst>
                                    </p:anim>
                                    <p:animEffect transition="in" filter="fade">
                                      <p:cBhvr>
                                        <p:cTn id="51" dur="750"/>
                                        <p:tgtEl>
                                          <p:spTgt spid="42"/>
                                        </p:tgtEl>
                                      </p:cBhvr>
                                    </p:animEffect>
                                    <p:anim calcmode="lin" valueType="num">
                                      <p:cBhvr>
                                        <p:cTn id="52" dur="750" fill="hold"/>
                                        <p:tgtEl>
                                          <p:spTgt spid="42"/>
                                        </p:tgtEl>
                                        <p:attrNameLst>
                                          <p:attrName>ppt_x</p:attrName>
                                        </p:attrNameLst>
                                      </p:cBhvr>
                                      <p:tavLst>
                                        <p:tav tm="0">
                                          <p:val>
                                            <p:fltVal val="0.5"/>
                                          </p:val>
                                        </p:tav>
                                        <p:tav tm="100000">
                                          <p:val>
                                            <p:strVal val="#ppt_x"/>
                                          </p:val>
                                        </p:tav>
                                      </p:tavLst>
                                    </p:anim>
                                    <p:anim calcmode="lin" valueType="num">
                                      <p:cBhvr>
                                        <p:cTn id="53" dur="750" fill="hold"/>
                                        <p:tgtEl>
                                          <p:spTgt spid="4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750" fill="hold"/>
                                        <p:tgtEl>
                                          <p:spTgt spid="43"/>
                                        </p:tgtEl>
                                        <p:attrNameLst>
                                          <p:attrName>ppt_w</p:attrName>
                                        </p:attrNameLst>
                                      </p:cBhvr>
                                      <p:tavLst>
                                        <p:tav tm="0">
                                          <p:val>
                                            <p:fltVal val="0"/>
                                          </p:val>
                                        </p:tav>
                                        <p:tav tm="100000">
                                          <p:val>
                                            <p:strVal val="#ppt_w"/>
                                          </p:val>
                                        </p:tav>
                                      </p:tavLst>
                                    </p:anim>
                                    <p:anim calcmode="lin" valueType="num">
                                      <p:cBhvr>
                                        <p:cTn id="57" dur="750" fill="hold"/>
                                        <p:tgtEl>
                                          <p:spTgt spid="43"/>
                                        </p:tgtEl>
                                        <p:attrNameLst>
                                          <p:attrName>ppt_h</p:attrName>
                                        </p:attrNameLst>
                                      </p:cBhvr>
                                      <p:tavLst>
                                        <p:tav tm="0">
                                          <p:val>
                                            <p:fltVal val="0"/>
                                          </p:val>
                                        </p:tav>
                                        <p:tav tm="100000">
                                          <p:val>
                                            <p:strVal val="#ppt_h"/>
                                          </p:val>
                                        </p:tav>
                                      </p:tavLst>
                                    </p:anim>
                                    <p:animEffect transition="in" filter="fade">
                                      <p:cBhvr>
                                        <p:cTn id="58" dur="750"/>
                                        <p:tgtEl>
                                          <p:spTgt spid="43"/>
                                        </p:tgtEl>
                                      </p:cBhvr>
                                    </p:animEffect>
                                    <p:anim calcmode="lin" valueType="num">
                                      <p:cBhvr>
                                        <p:cTn id="59" dur="750" fill="hold"/>
                                        <p:tgtEl>
                                          <p:spTgt spid="43"/>
                                        </p:tgtEl>
                                        <p:attrNameLst>
                                          <p:attrName>ppt_x</p:attrName>
                                        </p:attrNameLst>
                                      </p:cBhvr>
                                      <p:tavLst>
                                        <p:tav tm="0">
                                          <p:val>
                                            <p:fltVal val="0.5"/>
                                          </p:val>
                                        </p:tav>
                                        <p:tav tm="100000">
                                          <p:val>
                                            <p:strVal val="#ppt_x"/>
                                          </p:val>
                                        </p:tav>
                                      </p:tavLst>
                                    </p:anim>
                                    <p:anim calcmode="lin" valueType="num">
                                      <p:cBhvr>
                                        <p:cTn id="60" dur="750" fill="hold"/>
                                        <p:tgtEl>
                                          <p:spTgt spid="43"/>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p:cTn id="63" dur="750" fill="hold"/>
                                        <p:tgtEl>
                                          <p:spTgt spid="46"/>
                                        </p:tgtEl>
                                        <p:attrNameLst>
                                          <p:attrName>ppt_w</p:attrName>
                                        </p:attrNameLst>
                                      </p:cBhvr>
                                      <p:tavLst>
                                        <p:tav tm="0">
                                          <p:val>
                                            <p:fltVal val="0"/>
                                          </p:val>
                                        </p:tav>
                                        <p:tav tm="100000">
                                          <p:val>
                                            <p:strVal val="#ppt_w"/>
                                          </p:val>
                                        </p:tav>
                                      </p:tavLst>
                                    </p:anim>
                                    <p:anim calcmode="lin" valueType="num">
                                      <p:cBhvr>
                                        <p:cTn id="64" dur="750" fill="hold"/>
                                        <p:tgtEl>
                                          <p:spTgt spid="46"/>
                                        </p:tgtEl>
                                        <p:attrNameLst>
                                          <p:attrName>ppt_h</p:attrName>
                                        </p:attrNameLst>
                                      </p:cBhvr>
                                      <p:tavLst>
                                        <p:tav tm="0">
                                          <p:val>
                                            <p:fltVal val="0"/>
                                          </p:val>
                                        </p:tav>
                                        <p:tav tm="100000">
                                          <p:val>
                                            <p:strVal val="#ppt_h"/>
                                          </p:val>
                                        </p:tav>
                                      </p:tavLst>
                                    </p:anim>
                                    <p:animEffect transition="in" filter="fade">
                                      <p:cBhvr>
                                        <p:cTn id="65" dur="750"/>
                                        <p:tgtEl>
                                          <p:spTgt spid="46"/>
                                        </p:tgtEl>
                                      </p:cBhvr>
                                    </p:animEffect>
                                    <p:anim calcmode="lin" valueType="num">
                                      <p:cBhvr>
                                        <p:cTn id="66" dur="750" fill="hold"/>
                                        <p:tgtEl>
                                          <p:spTgt spid="46"/>
                                        </p:tgtEl>
                                        <p:attrNameLst>
                                          <p:attrName>ppt_x</p:attrName>
                                        </p:attrNameLst>
                                      </p:cBhvr>
                                      <p:tavLst>
                                        <p:tav tm="0">
                                          <p:val>
                                            <p:fltVal val="0.5"/>
                                          </p:val>
                                        </p:tav>
                                        <p:tav tm="100000">
                                          <p:val>
                                            <p:strVal val="#ppt_x"/>
                                          </p:val>
                                        </p:tav>
                                      </p:tavLst>
                                    </p:anim>
                                    <p:anim calcmode="lin" valueType="num">
                                      <p:cBhvr>
                                        <p:cTn id="67" dur="750" fill="hold"/>
                                        <p:tgtEl>
                                          <p:spTgt spid="46"/>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p:cTn id="70" dur="750" fill="hold"/>
                                        <p:tgtEl>
                                          <p:spTgt spid="32"/>
                                        </p:tgtEl>
                                        <p:attrNameLst>
                                          <p:attrName>ppt_w</p:attrName>
                                        </p:attrNameLst>
                                      </p:cBhvr>
                                      <p:tavLst>
                                        <p:tav tm="0">
                                          <p:val>
                                            <p:fltVal val="0"/>
                                          </p:val>
                                        </p:tav>
                                        <p:tav tm="100000">
                                          <p:val>
                                            <p:strVal val="#ppt_w"/>
                                          </p:val>
                                        </p:tav>
                                      </p:tavLst>
                                    </p:anim>
                                    <p:anim calcmode="lin" valueType="num">
                                      <p:cBhvr>
                                        <p:cTn id="71" dur="750" fill="hold"/>
                                        <p:tgtEl>
                                          <p:spTgt spid="32"/>
                                        </p:tgtEl>
                                        <p:attrNameLst>
                                          <p:attrName>ppt_h</p:attrName>
                                        </p:attrNameLst>
                                      </p:cBhvr>
                                      <p:tavLst>
                                        <p:tav tm="0">
                                          <p:val>
                                            <p:fltVal val="0"/>
                                          </p:val>
                                        </p:tav>
                                        <p:tav tm="100000">
                                          <p:val>
                                            <p:strVal val="#ppt_h"/>
                                          </p:val>
                                        </p:tav>
                                      </p:tavLst>
                                    </p:anim>
                                    <p:animEffect transition="in" filter="fade">
                                      <p:cBhvr>
                                        <p:cTn id="72" dur="750"/>
                                        <p:tgtEl>
                                          <p:spTgt spid="32"/>
                                        </p:tgtEl>
                                      </p:cBhvr>
                                    </p:animEffect>
                                    <p:anim calcmode="lin" valueType="num">
                                      <p:cBhvr>
                                        <p:cTn id="73" dur="750" fill="hold"/>
                                        <p:tgtEl>
                                          <p:spTgt spid="32"/>
                                        </p:tgtEl>
                                        <p:attrNameLst>
                                          <p:attrName>ppt_x</p:attrName>
                                        </p:attrNameLst>
                                      </p:cBhvr>
                                      <p:tavLst>
                                        <p:tav tm="0">
                                          <p:val>
                                            <p:fltVal val="0.5"/>
                                          </p:val>
                                        </p:tav>
                                        <p:tav tm="100000">
                                          <p:val>
                                            <p:strVal val="#ppt_x"/>
                                          </p:val>
                                        </p:tav>
                                      </p:tavLst>
                                    </p:anim>
                                    <p:anim calcmode="lin" valueType="num">
                                      <p:cBhvr>
                                        <p:cTn id="74" dur="750" fill="hold"/>
                                        <p:tgtEl>
                                          <p:spTgt spid="32"/>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750" fill="hold"/>
                                        <p:tgtEl>
                                          <p:spTgt spid="33"/>
                                        </p:tgtEl>
                                        <p:attrNameLst>
                                          <p:attrName>ppt_w</p:attrName>
                                        </p:attrNameLst>
                                      </p:cBhvr>
                                      <p:tavLst>
                                        <p:tav tm="0">
                                          <p:val>
                                            <p:fltVal val="0"/>
                                          </p:val>
                                        </p:tav>
                                        <p:tav tm="100000">
                                          <p:val>
                                            <p:strVal val="#ppt_w"/>
                                          </p:val>
                                        </p:tav>
                                      </p:tavLst>
                                    </p:anim>
                                    <p:anim calcmode="lin" valueType="num">
                                      <p:cBhvr>
                                        <p:cTn id="78" dur="750" fill="hold"/>
                                        <p:tgtEl>
                                          <p:spTgt spid="33"/>
                                        </p:tgtEl>
                                        <p:attrNameLst>
                                          <p:attrName>ppt_h</p:attrName>
                                        </p:attrNameLst>
                                      </p:cBhvr>
                                      <p:tavLst>
                                        <p:tav tm="0">
                                          <p:val>
                                            <p:fltVal val="0"/>
                                          </p:val>
                                        </p:tav>
                                        <p:tav tm="100000">
                                          <p:val>
                                            <p:strVal val="#ppt_h"/>
                                          </p:val>
                                        </p:tav>
                                      </p:tavLst>
                                    </p:anim>
                                    <p:animEffect transition="in" filter="fade">
                                      <p:cBhvr>
                                        <p:cTn id="79" dur="750"/>
                                        <p:tgtEl>
                                          <p:spTgt spid="33"/>
                                        </p:tgtEl>
                                      </p:cBhvr>
                                    </p:animEffect>
                                    <p:anim calcmode="lin" valueType="num">
                                      <p:cBhvr>
                                        <p:cTn id="80" dur="750" fill="hold"/>
                                        <p:tgtEl>
                                          <p:spTgt spid="33"/>
                                        </p:tgtEl>
                                        <p:attrNameLst>
                                          <p:attrName>ppt_x</p:attrName>
                                        </p:attrNameLst>
                                      </p:cBhvr>
                                      <p:tavLst>
                                        <p:tav tm="0">
                                          <p:val>
                                            <p:fltVal val="0.5"/>
                                          </p:val>
                                        </p:tav>
                                        <p:tav tm="100000">
                                          <p:val>
                                            <p:strVal val="#ppt_x"/>
                                          </p:val>
                                        </p:tav>
                                      </p:tavLst>
                                    </p:anim>
                                    <p:anim calcmode="lin" valueType="num">
                                      <p:cBhvr>
                                        <p:cTn id="81" dur="750" fill="hold"/>
                                        <p:tgtEl>
                                          <p:spTgt spid="33"/>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750" fill="hold"/>
                                        <p:tgtEl>
                                          <p:spTgt spid="34"/>
                                        </p:tgtEl>
                                        <p:attrNameLst>
                                          <p:attrName>ppt_w</p:attrName>
                                        </p:attrNameLst>
                                      </p:cBhvr>
                                      <p:tavLst>
                                        <p:tav tm="0">
                                          <p:val>
                                            <p:fltVal val="0"/>
                                          </p:val>
                                        </p:tav>
                                        <p:tav tm="100000">
                                          <p:val>
                                            <p:strVal val="#ppt_w"/>
                                          </p:val>
                                        </p:tav>
                                      </p:tavLst>
                                    </p:anim>
                                    <p:anim calcmode="lin" valueType="num">
                                      <p:cBhvr>
                                        <p:cTn id="85" dur="750" fill="hold"/>
                                        <p:tgtEl>
                                          <p:spTgt spid="34"/>
                                        </p:tgtEl>
                                        <p:attrNameLst>
                                          <p:attrName>ppt_h</p:attrName>
                                        </p:attrNameLst>
                                      </p:cBhvr>
                                      <p:tavLst>
                                        <p:tav tm="0">
                                          <p:val>
                                            <p:fltVal val="0"/>
                                          </p:val>
                                        </p:tav>
                                        <p:tav tm="100000">
                                          <p:val>
                                            <p:strVal val="#ppt_h"/>
                                          </p:val>
                                        </p:tav>
                                      </p:tavLst>
                                    </p:anim>
                                    <p:animEffect transition="in" filter="fade">
                                      <p:cBhvr>
                                        <p:cTn id="86" dur="750"/>
                                        <p:tgtEl>
                                          <p:spTgt spid="34"/>
                                        </p:tgtEl>
                                      </p:cBhvr>
                                    </p:animEffect>
                                    <p:anim calcmode="lin" valueType="num">
                                      <p:cBhvr>
                                        <p:cTn id="87" dur="750" fill="hold"/>
                                        <p:tgtEl>
                                          <p:spTgt spid="34"/>
                                        </p:tgtEl>
                                        <p:attrNameLst>
                                          <p:attrName>ppt_x</p:attrName>
                                        </p:attrNameLst>
                                      </p:cBhvr>
                                      <p:tavLst>
                                        <p:tav tm="0">
                                          <p:val>
                                            <p:fltVal val="0.5"/>
                                          </p:val>
                                        </p:tav>
                                        <p:tav tm="100000">
                                          <p:val>
                                            <p:strVal val="#ppt_x"/>
                                          </p:val>
                                        </p:tav>
                                      </p:tavLst>
                                    </p:anim>
                                    <p:anim calcmode="lin" valueType="num">
                                      <p:cBhvr>
                                        <p:cTn id="88" dur="750" fill="hold"/>
                                        <p:tgtEl>
                                          <p:spTgt spid="34"/>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750" fill="hold"/>
                                        <p:tgtEl>
                                          <p:spTgt spid="35"/>
                                        </p:tgtEl>
                                        <p:attrNameLst>
                                          <p:attrName>ppt_w</p:attrName>
                                        </p:attrNameLst>
                                      </p:cBhvr>
                                      <p:tavLst>
                                        <p:tav tm="0">
                                          <p:val>
                                            <p:fltVal val="0"/>
                                          </p:val>
                                        </p:tav>
                                        <p:tav tm="100000">
                                          <p:val>
                                            <p:strVal val="#ppt_w"/>
                                          </p:val>
                                        </p:tav>
                                      </p:tavLst>
                                    </p:anim>
                                    <p:anim calcmode="lin" valueType="num">
                                      <p:cBhvr>
                                        <p:cTn id="92" dur="750" fill="hold"/>
                                        <p:tgtEl>
                                          <p:spTgt spid="35"/>
                                        </p:tgtEl>
                                        <p:attrNameLst>
                                          <p:attrName>ppt_h</p:attrName>
                                        </p:attrNameLst>
                                      </p:cBhvr>
                                      <p:tavLst>
                                        <p:tav tm="0">
                                          <p:val>
                                            <p:fltVal val="0"/>
                                          </p:val>
                                        </p:tav>
                                        <p:tav tm="100000">
                                          <p:val>
                                            <p:strVal val="#ppt_h"/>
                                          </p:val>
                                        </p:tav>
                                      </p:tavLst>
                                    </p:anim>
                                    <p:animEffect transition="in" filter="fade">
                                      <p:cBhvr>
                                        <p:cTn id="93" dur="750"/>
                                        <p:tgtEl>
                                          <p:spTgt spid="35"/>
                                        </p:tgtEl>
                                      </p:cBhvr>
                                    </p:animEffect>
                                    <p:anim calcmode="lin" valueType="num">
                                      <p:cBhvr>
                                        <p:cTn id="94" dur="750" fill="hold"/>
                                        <p:tgtEl>
                                          <p:spTgt spid="35"/>
                                        </p:tgtEl>
                                        <p:attrNameLst>
                                          <p:attrName>ppt_x</p:attrName>
                                        </p:attrNameLst>
                                      </p:cBhvr>
                                      <p:tavLst>
                                        <p:tav tm="0">
                                          <p:val>
                                            <p:fltVal val="0.5"/>
                                          </p:val>
                                        </p:tav>
                                        <p:tav tm="100000">
                                          <p:val>
                                            <p:strVal val="#ppt_x"/>
                                          </p:val>
                                        </p:tav>
                                      </p:tavLst>
                                    </p:anim>
                                    <p:anim calcmode="lin" valueType="num">
                                      <p:cBhvr>
                                        <p:cTn id="95" dur="750" fill="hold"/>
                                        <p:tgtEl>
                                          <p:spTgt spid="35"/>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750" fill="hold"/>
                                        <p:tgtEl>
                                          <p:spTgt spid="38"/>
                                        </p:tgtEl>
                                        <p:attrNameLst>
                                          <p:attrName>ppt_w</p:attrName>
                                        </p:attrNameLst>
                                      </p:cBhvr>
                                      <p:tavLst>
                                        <p:tav tm="0">
                                          <p:val>
                                            <p:fltVal val="0"/>
                                          </p:val>
                                        </p:tav>
                                        <p:tav tm="100000">
                                          <p:val>
                                            <p:strVal val="#ppt_w"/>
                                          </p:val>
                                        </p:tav>
                                      </p:tavLst>
                                    </p:anim>
                                    <p:anim calcmode="lin" valueType="num">
                                      <p:cBhvr>
                                        <p:cTn id="99" dur="750" fill="hold"/>
                                        <p:tgtEl>
                                          <p:spTgt spid="38"/>
                                        </p:tgtEl>
                                        <p:attrNameLst>
                                          <p:attrName>ppt_h</p:attrName>
                                        </p:attrNameLst>
                                      </p:cBhvr>
                                      <p:tavLst>
                                        <p:tav tm="0">
                                          <p:val>
                                            <p:fltVal val="0"/>
                                          </p:val>
                                        </p:tav>
                                        <p:tav tm="100000">
                                          <p:val>
                                            <p:strVal val="#ppt_h"/>
                                          </p:val>
                                        </p:tav>
                                      </p:tavLst>
                                    </p:anim>
                                    <p:animEffect transition="in" filter="fade">
                                      <p:cBhvr>
                                        <p:cTn id="100" dur="750"/>
                                        <p:tgtEl>
                                          <p:spTgt spid="38"/>
                                        </p:tgtEl>
                                      </p:cBhvr>
                                    </p:animEffect>
                                    <p:anim calcmode="lin" valueType="num">
                                      <p:cBhvr>
                                        <p:cTn id="101" dur="750" fill="hold"/>
                                        <p:tgtEl>
                                          <p:spTgt spid="38"/>
                                        </p:tgtEl>
                                        <p:attrNameLst>
                                          <p:attrName>ppt_x</p:attrName>
                                        </p:attrNameLst>
                                      </p:cBhvr>
                                      <p:tavLst>
                                        <p:tav tm="0">
                                          <p:val>
                                            <p:fltVal val="0.5"/>
                                          </p:val>
                                        </p:tav>
                                        <p:tav tm="100000">
                                          <p:val>
                                            <p:strVal val="#ppt_x"/>
                                          </p:val>
                                        </p:tav>
                                      </p:tavLst>
                                    </p:anim>
                                    <p:anim calcmode="lin" valueType="num">
                                      <p:cBhvr>
                                        <p:cTn id="102" dur="750" fill="hold"/>
                                        <p:tgtEl>
                                          <p:spTgt spid="38"/>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 calcmode="lin" valueType="num">
                                      <p:cBhvr>
                                        <p:cTn id="105" dur="750" fill="hold"/>
                                        <p:tgtEl>
                                          <p:spTgt spid="41"/>
                                        </p:tgtEl>
                                        <p:attrNameLst>
                                          <p:attrName>ppt_w</p:attrName>
                                        </p:attrNameLst>
                                      </p:cBhvr>
                                      <p:tavLst>
                                        <p:tav tm="0">
                                          <p:val>
                                            <p:fltVal val="0"/>
                                          </p:val>
                                        </p:tav>
                                        <p:tav tm="100000">
                                          <p:val>
                                            <p:strVal val="#ppt_w"/>
                                          </p:val>
                                        </p:tav>
                                      </p:tavLst>
                                    </p:anim>
                                    <p:anim calcmode="lin" valueType="num">
                                      <p:cBhvr>
                                        <p:cTn id="106" dur="750" fill="hold"/>
                                        <p:tgtEl>
                                          <p:spTgt spid="41"/>
                                        </p:tgtEl>
                                        <p:attrNameLst>
                                          <p:attrName>ppt_h</p:attrName>
                                        </p:attrNameLst>
                                      </p:cBhvr>
                                      <p:tavLst>
                                        <p:tav tm="0">
                                          <p:val>
                                            <p:fltVal val="0"/>
                                          </p:val>
                                        </p:tav>
                                        <p:tav tm="100000">
                                          <p:val>
                                            <p:strVal val="#ppt_h"/>
                                          </p:val>
                                        </p:tav>
                                      </p:tavLst>
                                    </p:anim>
                                    <p:animEffect transition="in" filter="fade">
                                      <p:cBhvr>
                                        <p:cTn id="107" dur="750"/>
                                        <p:tgtEl>
                                          <p:spTgt spid="41"/>
                                        </p:tgtEl>
                                      </p:cBhvr>
                                    </p:animEffect>
                                    <p:anim calcmode="lin" valueType="num">
                                      <p:cBhvr>
                                        <p:cTn id="108" dur="750" fill="hold"/>
                                        <p:tgtEl>
                                          <p:spTgt spid="41"/>
                                        </p:tgtEl>
                                        <p:attrNameLst>
                                          <p:attrName>ppt_x</p:attrName>
                                        </p:attrNameLst>
                                      </p:cBhvr>
                                      <p:tavLst>
                                        <p:tav tm="0">
                                          <p:val>
                                            <p:fltVal val="0.5"/>
                                          </p:val>
                                        </p:tav>
                                        <p:tav tm="100000">
                                          <p:val>
                                            <p:strVal val="#ppt_x"/>
                                          </p:val>
                                        </p:tav>
                                      </p:tavLst>
                                    </p:anim>
                                    <p:anim calcmode="lin" valueType="num">
                                      <p:cBhvr>
                                        <p:cTn id="109" dur="750" fill="hold"/>
                                        <p:tgtEl>
                                          <p:spTgt spid="41"/>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0"/>
                                  </p:stCondLst>
                                  <p:childTnLst>
                                    <p:set>
                                      <p:cBhvr>
                                        <p:cTn id="111" dur="1" fill="hold">
                                          <p:stCondLst>
                                            <p:cond delay="0"/>
                                          </p:stCondLst>
                                        </p:cTn>
                                        <p:tgtEl>
                                          <p:spTgt spid="44"/>
                                        </p:tgtEl>
                                        <p:attrNameLst>
                                          <p:attrName>style.visibility</p:attrName>
                                        </p:attrNameLst>
                                      </p:cBhvr>
                                      <p:to>
                                        <p:strVal val="visible"/>
                                      </p:to>
                                    </p:set>
                                    <p:anim calcmode="lin" valueType="num">
                                      <p:cBhvr>
                                        <p:cTn id="112" dur="750" fill="hold"/>
                                        <p:tgtEl>
                                          <p:spTgt spid="44"/>
                                        </p:tgtEl>
                                        <p:attrNameLst>
                                          <p:attrName>ppt_w</p:attrName>
                                        </p:attrNameLst>
                                      </p:cBhvr>
                                      <p:tavLst>
                                        <p:tav tm="0">
                                          <p:val>
                                            <p:fltVal val="0"/>
                                          </p:val>
                                        </p:tav>
                                        <p:tav tm="100000">
                                          <p:val>
                                            <p:strVal val="#ppt_w"/>
                                          </p:val>
                                        </p:tav>
                                      </p:tavLst>
                                    </p:anim>
                                    <p:anim calcmode="lin" valueType="num">
                                      <p:cBhvr>
                                        <p:cTn id="113" dur="750" fill="hold"/>
                                        <p:tgtEl>
                                          <p:spTgt spid="44"/>
                                        </p:tgtEl>
                                        <p:attrNameLst>
                                          <p:attrName>ppt_h</p:attrName>
                                        </p:attrNameLst>
                                      </p:cBhvr>
                                      <p:tavLst>
                                        <p:tav tm="0">
                                          <p:val>
                                            <p:fltVal val="0"/>
                                          </p:val>
                                        </p:tav>
                                        <p:tav tm="100000">
                                          <p:val>
                                            <p:strVal val="#ppt_h"/>
                                          </p:val>
                                        </p:tav>
                                      </p:tavLst>
                                    </p:anim>
                                    <p:animEffect transition="in" filter="fade">
                                      <p:cBhvr>
                                        <p:cTn id="114" dur="750"/>
                                        <p:tgtEl>
                                          <p:spTgt spid="44"/>
                                        </p:tgtEl>
                                      </p:cBhvr>
                                    </p:animEffect>
                                    <p:anim calcmode="lin" valueType="num">
                                      <p:cBhvr>
                                        <p:cTn id="115" dur="750" fill="hold"/>
                                        <p:tgtEl>
                                          <p:spTgt spid="44"/>
                                        </p:tgtEl>
                                        <p:attrNameLst>
                                          <p:attrName>ppt_x</p:attrName>
                                        </p:attrNameLst>
                                      </p:cBhvr>
                                      <p:tavLst>
                                        <p:tav tm="0">
                                          <p:val>
                                            <p:fltVal val="0.5"/>
                                          </p:val>
                                        </p:tav>
                                        <p:tav tm="100000">
                                          <p:val>
                                            <p:strVal val="#ppt_x"/>
                                          </p:val>
                                        </p:tav>
                                      </p:tavLst>
                                    </p:anim>
                                    <p:anim calcmode="lin" valueType="num">
                                      <p:cBhvr>
                                        <p:cTn id="116" dur="750" fill="hold"/>
                                        <p:tgtEl>
                                          <p:spTgt spid="44"/>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 calcmode="lin" valueType="num">
                                      <p:cBhvr>
                                        <p:cTn id="119" dur="750" fill="hold"/>
                                        <p:tgtEl>
                                          <p:spTgt spid="45"/>
                                        </p:tgtEl>
                                        <p:attrNameLst>
                                          <p:attrName>ppt_w</p:attrName>
                                        </p:attrNameLst>
                                      </p:cBhvr>
                                      <p:tavLst>
                                        <p:tav tm="0">
                                          <p:val>
                                            <p:fltVal val="0"/>
                                          </p:val>
                                        </p:tav>
                                        <p:tav tm="100000">
                                          <p:val>
                                            <p:strVal val="#ppt_w"/>
                                          </p:val>
                                        </p:tav>
                                      </p:tavLst>
                                    </p:anim>
                                    <p:anim calcmode="lin" valueType="num">
                                      <p:cBhvr>
                                        <p:cTn id="120" dur="750" fill="hold"/>
                                        <p:tgtEl>
                                          <p:spTgt spid="45"/>
                                        </p:tgtEl>
                                        <p:attrNameLst>
                                          <p:attrName>ppt_h</p:attrName>
                                        </p:attrNameLst>
                                      </p:cBhvr>
                                      <p:tavLst>
                                        <p:tav tm="0">
                                          <p:val>
                                            <p:fltVal val="0"/>
                                          </p:val>
                                        </p:tav>
                                        <p:tav tm="100000">
                                          <p:val>
                                            <p:strVal val="#ppt_h"/>
                                          </p:val>
                                        </p:tav>
                                      </p:tavLst>
                                    </p:anim>
                                    <p:animEffect transition="in" filter="fade">
                                      <p:cBhvr>
                                        <p:cTn id="121" dur="750"/>
                                        <p:tgtEl>
                                          <p:spTgt spid="45"/>
                                        </p:tgtEl>
                                      </p:cBhvr>
                                    </p:animEffect>
                                    <p:anim calcmode="lin" valueType="num">
                                      <p:cBhvr>
                                        <p:cTn id="122" dur="750" fill="hold"/>
                                        <p:tgtEl>
                                          <p:spTgt spid="45"/>
                                        </p:tgtEl>
                                        <p:attrNameLst>
                                          <p:attrName>ppt_x</p:attrName>
                                        </p:attrNameLst>
                                      </p:cBhvr>
                                      <p:tavLst>
                                        <p:tav tm="0">
                                          <p:val>
                                            <p:fltVal val="0.5"/>
                                          </p:val>
                                        </p:tav>
                                        <p:tav tm="100000">
                                          <p:val>
                                            <p:strVal val="#ppt_x"/>
                                          </p:val>
                                        </p:tav>
                                      </p:tavLst>
                                    </p:anim>
                                    <p:anim calcmode="lin" valueType="num">
                                      <p:cBhvr>
                                        <p:cTn id="123" dur="750" fill="hold"/>
                                        <p:tgtEl>
                                          <p:spTgt spid="45"/>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750" fill="hold"/>
                                        <p:tgtEl>
                                          <p:spTgt spid="47"/>
                                        </p:tgtEl>
                                        <p:attrNameLst>
                                          <p:attrName>ppt_w</p:attrName>
                                        </p:attrNameLst>
                                      </p:cBhvr>
                                      <p:tavLst>
                                        <p:tav tm="0">
                                          <p:val>
                                            <p:fltVal val="0"/>
                                          </p:val>
                                        </p:tav>
                                        <p:tav tm="100000">
                                          <p:val>
                                            <p:strVal val="#ppt_w"/>
                                          </p:val>
                                        </p:tav>
                                      </p:tavLst>
                                    </p:anim>
                                    <p:anim calcmode="lin" valueType="num">
                                      <p:cBhvr>
                                        <p:cTn id="127" dur="750" fill="hold"/>
                                        <p:tgtEl>
                                          <p:spTgt spid="47"/>
                                        </p:tgtEl>
                                        <p:attrNameLst>
                                          <p:attrName>ppt_h</p:attrName>
                                        </p:attrNameLst>
                                      </p:cBhvr>
                                      <p:tavLst>
                                        <p:tav tm="0">
                                          <p:val>
                                            <p:fltVal val="0"/>
                                          </p:val>
                                        </p:tav>
                                        <p:tav tm="100000">
                                          <p:val>
                                            <p:strVal val="#ppt_h"/>
                                          </p:val>
                                        </p:tav>
                                      </p:tavLst>
                                    </p:anim>
                                    <p:animEffect transition="in" filter="fade">
                                      <p:cBhvr>
                                        <p:cTn id="128" dur="750"/>
                                        <p:tgtEl>
                                          <p:spTgt spid="47"/>
                                        </p:tgtEl>
                                      </p:cBhvr>
                                    </p:animEffect>
                                    <p:anim calcmode="lin" valueType="num">
                                      <p:cBhvr>
                                        <p:cTn id="129" dur="750" fill="hold"/>
                                        <p:tgtEl>
                                          <p:spTgt spid="47"/>
                                        </p:tgtEl>
                                        <p:attrNameLst>
                                          <p:attrName>ppt_x</p:attrName>
                                        </p:attrNameLst>
                                      </p:cBhvr>
                                      <p:tavLst>
                                        <p:tav tm="0">
                                          <p:val>
                                            <p:fltVal val="0.5"/>
                                          </p:val>
                                        </p:tav>
                                        <p:tav tm="100000">
                                          <p:val>
                                            <p:strVal val="#ppt_x"/>
                                          </p:val>
                                        </p:tav>
                                      </p:tavLst>
                                    </p:anim>
                                    <p:anim calcmode="lin" valueType="num">
                                      <p:cBhvr>
                                        <p:cTn id="130" dur="750" fill="hold"/>
                                        <p:tgtEl>
                                          <p:spTgt spid="47"/>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29"/>
                                        </p:tgtEl>
                                        <p:attrNameLst>
                                          <p:attrName>style.visibility</p:attrName>
                                        </p:attrNameLst>
                                      </p:cBhvr>
                                      <p:to>
                                        <p:strVal val="visible"/>
                                      </p:to>
                                    </p:set>
                                    <p:anim calcmode="lin" valueType="num">
                                      <p:cBhvr>
                                        <p:cTn id="133" dur="750" fill="hold"/>
                                        <p:tgtEl>
                                          <p:spTgt spid="29"/>
                                        </p:tgtEl>
                                        <p:attrNameLst>
                                          <p:attrName>ppt_w</p:attrName>
                                        </p:attrNameLst>
                                      </p:cBhvr>
                                      <p:tavLst>
                                        <p:tav tm="0">
                                          <p:val>
                                            <p:fltVal val="0"/>
                                          </p:val>
                                        </p:tav>
                                        <p:tav tm="100000">
                                          <p:val>
                                            <p:strVal val="#ppt_w"/>
                                          </p:val>
                                        </p:tav>
                                      </p:tavLst>
                                    </p:anim>
                                    <p:anim calcmode="lin" valueType="num">
                                      <p:cBhvr>
                                        <p:cTn id="134" dur="750" fill="hold"/>
                                        <p:tgtEl>
                                          <p:spTgt spid="29"/>
                                        </p:tgtEl>
                                        <p:attrNameLst>
                                          <p:attrName>ppt_h</p:attrName>
                                        </p:attrNameLst>
                                      </p:cBhvr>
                                      <p:tavLst>
                                        <p:tav tm="0">
                                          <p:val>
                                            <p:fltVal val="0"/>
                                          </p:val>
                                        </p:tav>
                                        <p:tav tm="100000">
                                          <p:val>
                                            <p:strVal val="#ppt_h"/>
                                          </p:val>
                                        </p:tav>
                                      </p:tavLst>
                                    </p:anim>
                                    <p:animEffect transition="in" filter="fade">
                                      <p:cBhvr>
                                        <p:cTn id="135" dur="750"/>
                                        <p:tgtEl>
                                          <p:spTgt spid="29"/>
                                        </p:tgtEl>
                                      </p:cBhvr>
                                    </p:animEffect>
                                    <p:anim calcmode="lin" valueType="num">
                                      <p:cBhvr>
                                        <p:cTn id="136" dur="750" fill="hold"/>
                                        <p:tgtEl>
                                          <p:spTgt spid="29"/>
                                        </p:tgtEl>
                                        <p:attrNameLst>
                                          <p:attrName>ppt_x</p:attrName>
                                        </p:attrNameLst>
                                      </p:cBhvr>
                                      <p:tavLst>
                                        <p:tav tm="0">
                                          <p:val>
                                            <p:fltVal val="0.5"/>
                                          </p:val>
                                        </p:tav>
                                        <p:tav tm="100000">
                                          <p:val>
                                            <p:strVal val="#ppt_x"/>
                                          </p:val>
                                        </p:tav>
                                      </p:tavLst>
                                    </p:anim>
                                    <p:anim calcmode="lin" valueType="num">
                                      <p:cBhvr>
                                        <p:cTn id="137" dur="750" fill="hold"/>
                                        <p:tgtEl>
                                          <p:spTgt spid="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a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348BB-C961-424A-B540-A1DCDEF74F97}"/>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75F4AA27-BD32-A24B-9FC3-4D775DCC6E4F}"/>
              </a:ext>
            </a:extLst>
          </p:cNvPr>
          <p:cNvSpPr>
            <a:spLocks noGrp="1"/>
          </p:cNvSpPr>
          <p:nvPr>
            <p:ph type="dt" sz="half" idx="10"/>
          </p:nvPr>
        </p:nvSpPr>
        <p:spPr/>
        <p:txBody>
          <a:bodyPr/>
          <a:lstStyle/>
          <a:p>
            <a:fld id="{680CBC19-B7FD-4ED4-B99B-7EB1C9F86288}" type="datetime1">
              <a:rPr lang="fr-FR" smtClean="0"/>
              <a:t>23/02/2026</a:t>
            </a:fld>
            <a:endParaRPr lang="fr-FR"/>
          </a:p>
        </p:txBody>
      </p:sp>
      <p:sp>
        <p:nvSpPr>
          <p:cNvPr id="5" name="Espace réservé du pied de page 4">
            <a:extLst>
              <a:ext uri="{FF2B5EF4-FFF2-40B4-BE49-F238E27FC236}">
                <a16:creationId xmlns:a16="http://schemas.microsoft.com/office/drawing/2014/main" id="{5041464B-46EE-2646-904C-141CB3778F8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628DE85-6163-1046-A221-E93A0FE37044}"/>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7" name="Connecteur droit 6" descr="ligne a">
            <a:extLst>
              <a:ext uri="{FF2B5EF4-FFF2-40B4-BE49-F238E27FC236}">
                <a16:creationId xmlns:a16="http://schemas.microsoft.com/office/drawing/2014/main" id="{5AC42CBA-4AE9-1444-8385-5D1377E42CA9}"/>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92D1034-C004-7E4C-97A8-02DA2B1B8950}"/>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51" name="Color Shape E">
            <a:extLst>
              <a:ext uri="{FF2B5EF4-FFF2-40B4-BE49-F238E27FC236}">
                <a16:creationId xmlns:a16="http://schemas.microsoft.com/office/drawing/2014/main" id="{AF99C6A4-D205-7049-9A4F-6F46686FA426}"/>
              </a:ext>
            </a:extLst>
          </p:cNvPr>
          <p:cNvSpPr/>
          <p:nvPr userDrawn="1"/>
        </p:nvSpPr>
        <p:spPr>
          <a:xfrm>
            <a:off x="6648377" y="4085347"/>
            <a:ext cx="2897286" cy="1644555"/>
          </a:xfrm>
          <a:custGeom>
            <a:avLst/>
            <a:gdLst/>
            <a:ahLst/>
            <a:cxnLst/>
            <a:rect l="0" t="0" r="0" b="0"/>
            <a:pathLst>
              <a:path w="5795352" h="3289109">
                <a:moveTo>
                  <a:pt x="4569815" y="838034"/>
                </a:moveTo>
                <a:cubicBezTo>
                  <a:pt x="4560328" y="838034"/>
                  <a:pt x="4550867" y="838161"/>
                  <a:pt x="4541443" y="838365"/>
                </a:cubicBezTo>
                <a:cubicBezTo>
                  <a:pt x="4479886" y="553580"/>
                  <a:pt x="4396651" y="273697"/>
                  <a:pt x="4291838" y="0"/>
                </a:cubicBezTo>
                <a:lnTo>
                  <a:pt x="4104017" y="77787"/>
                </a:lnTo>
                <a:cubicBezTo>
                  <a:pt x="4201566" y="333286"/>
                  <a:pt x="4279353" y="594410"/>
                  <a:pt x="4337850" y="859993"/>
                </a:cubicBezTo>
                <a:cubicBezTo>
                  <a:pt x="3804361" y="962202"/>
                  <a:pt x="3393770" y="1410347"/>
                  <a:pt x="3348507" y="1961984"/>
                </a:cubicBezTo>
                <a:lnTo>
                  <a:pt x="0" y="1961972"/>
                </a:lnTo>
                <a:lnTo>
                  <a:pt x="0" y="2165184"/>
                </a:lnTo>
                <a:lnTo>
                  <a:pt x="3348494" y="2165184"/>
                </a:lnTo>
                <a:cubicBezTo>
                  <a:pt x="3400158" y="2794482"/>
                  <a:pt x="3927195" y="3289109"/>
                  <a:pt x="4569802" y="3289109"/>
                </a:cubicBezTo>
                <a:cubicBezTo>
                  <a:pt x="5246662" y="3289109"/>
                  <a:pt x="5795352" y="2740431"/>
                  <a:pt x="5795340" y="2063572"/>
                </a:cubicBezTo>
                <a:cubicBezTo>
                  <a:pt x="5795340" y="1386738"/>
                  <a:pt x="5246662" y="838034"/>
                  <a:pt x="4569815" y="838034"/>
                </a:cubicBezTo>
                <a:close/>
              </a:path>
            </a:pathLst>
          </a:custGeom>
          <a:solidFill>
            <a:srgbClr val="7BC191"/>
          </a:solidFill>
          <a:ln w="12700" cap="flat" cmpd="sng">
            <a:noFill/>
            <a:prstDash val="solid"/>
            <a:miter lim="800000"/>
          </a:ln>
        </p:spPr>
        <p:txBody>
          <a:bodyPr anchor="ctr">
            <a:spAutoFit/>
          </a:bodyPr>
          <a:lstStyle/>
          <a:p>
            <a:pPr algn="ctr"/>
            <a:endParaRPr lang="en-US" sz="1200"/>
          </a:p>
        </p:txBody>
      </p:sp>
      <p:sp>
        <p:nvSpPr>
          <p:cNvPr id="52" name="Color Shape D">
            <a:extLst>
              <a:ext uri="{FF2B5EF4-FFF2-40B4-BE49-F238E27FC236}">
                <a16:creationId xmlns:a16="http://schemas.microsoft.com/office/drawing/2014/main" id="{BED6BCC2-AB2F-4641-9847-22A8160DBB8C}"/>
              </a:ext>
            </a:extLst>
          </p:cNvPr>
          <p:cNvSpPr/>
          <p:nvPr userDrawn="1"/>
        </p:nvSpPr>
        <p:spPr>
          <a:xfrm>
            <a:off x="6450670" y="2438221"/>
            <a:ext cx="2323882" cy="2324202"/>
          </a:xfrm>
          <a:custGeom>
            <a:avLst/>
            <a:gdLst/>
            <a:ahLst/>
            <a:cxnLst/>
            <a:rect l="0" t="0" r="0" b="0"/>
            <a:pathLst>
              <a:path w="4648390" h="4648403">
                <a:moveTo>
                  <a:pt x="4565840" y="3000908"/>
                </a:moveTo>
                <a:cubicBezTo>
                  <a:pt x="4446371" y="2733167"/>
                  <a:pt x="4307027" y="2476474"/>
                  <a:pt x="4149102" y="2231491"/>
                </a:cubicBezTo>
                <a:cubicBezTo>
                  <a:pt x="4155986" y="2224900"/>
                  <a:pt x="4162996" y="2218550"/>
                  <a:pt x="4169765" y="2211781"/>
                </a:cubicBezTo>
                <a:cubicBezTo>
                  <a:pt x="4648377" y="1733181"/>
                  <a:pt x="4648390" y="957224"/>
                  <a:pt x="4169765" y="478612"/>
                </a:cubicBezTo>
                <a:cubicBezTo>
                  <a:pt x="3691178" y="12"/>
                  <a:pt x="2915208" y="0"/>
                  <a:pt x="2436609" y="478612"/>
                </a:cubicBezTo>
                <a:cubicBezTo>
                  <a:pt x="2429840" y="485381"/>
                  <a:pt x="2423477" y="492404"/>
                  <a:pt x="2416886" y="499300"/>
                </a:cubicBezTo>
                <a:cubicBezTo>
                  <a:pt x="2171903" y="341375"/>
                  <a:pt x="1915210" y="202056"/>
                  <a:pt x="1647469" y="82588"/>
                </a:cubicBezTo>
                <a:lnTo>
                  <a:pt x="1569669" y="270395"/>
                </a:lnTo>
                <a:cubicBezTo>
                  <a:pt x="1819313" y="382092"/>
                  <a:pt x="2058974" y="511746"/>
                  <a:pt x="2288133" y="658177"/>
                </a:cubicBezTo>
                <a:cubicBezTo>
                  <a:pt x="1983193" y="1107706"/>
                  <a:pt x="2009698" y="1714893"/>
                  <a:pt x="2367762" y="2136965"/>
                </a:cubicBezTo>
                <a:lnTo>
                  <a:pt x="0" y="4504702"/>
                </a:lnTo>
                <a:lnTo>
                  <a:pt x="143700" y="4648403"/>
                </a:lnTo>
                <a:lnTo>
                  <a:pt x="2511437" y="2280653"/>
                </a:lnTo>
                <a:cubicBezTo>
                  <a:pt x="2933534" y="2638691"/>
                  <a:pt x="3540696" y="2665209"/>
                  <a:pt x="3990225" y="2360244"/>
                </a:cubicBezTo>
                <a:cubicBezTo>
                  <a:pt x="4136643" y="2589403"/>
                  <a:pt x="4266310" y="2829064"/>
                  <a:pt x="4378020" y="3078708"/>
                </a:cubicBezTo>
                <a:close/>
              </a:path>
            </a:pathLst>
          </a:custGeom>
          <a:solidFill>
            <a:schemeClr val="accent6"/>
          </a:solidFill>
          <a:ln w="12700" cap="flat" cmpd="sng">
            <a:noFill/>
            <a:prstDash val="solid"/>
            <a:miter lim="800000"/>
          </a:ln>
        </p:spPr>
        <p:txBody>
          <a:bodyPr wrap="square" anchor="t">
            <a:noAutofit/>
          </a:bodyPr>
          <a:lstStyle/>
          <a:p>
            <a:pPr algn="ctr"/>
            <a:endParaRPr lang="en-US" sz="1200"/>
          </a:p>
        </p:txBody>
      </p:sp>
      <p:sp>
        <p:nvSpPr>
          <p:cNvPr id="53" name="Color Shape C">
            <a:extLst>
              <a:ext uri="{FF2B5EF4-FFF2-40B4-BE49-F238E27FC236}">
                <a16:creationId xmlns:a16="http://schemas.microsoft.com/office/drawing/2014/main" id="{0B1BECD0-A952-C34E-8D39-22D8D29AF492}"/>
              </a:ext>
            </a:extLst>
          </p:cNvPr>
          <p:cNvSpPr/>
          <p:nvPr userDrawn="1"/>
        </p:nvSpPr>
        <p:spPr>
          <a:xfrm>
            <a:off x="5064343" y="1667004"/>
            <a:ext cx="2063307" cy="2897676"/>
          </a:xfrm>
          <a:custGeom>
            <a:avLst/>
            <a:gdLst/>
            <a:ahLst/>
            <a:cxnLst/>
            <a:rect l="0" t="0" r="0" b="0"/>
            <a:pathLst>
              <a:path w="4127169" h="5795352">
                <a:moveTo>
                  <a:pt x="4127169" y="1503527"/>
                </a:moveTo>
                <a:cubicBezTo>
                  <a:pt x="3853459" y="1398714"/>
                  <a:pt x="3573576" y="1315478"/>
                  <a:pt x="3288766" y="1253934"/>
                </a:cubicBezTo>
                <a:cubicBezTo>
                  <a:pt x="3288995" y="1244498"/>
                  <a:pt x="3289122" y="1235024"/>
                  <a:pt x="3289122" y="1225537"/>
                </a:cubicBezTo>
                <a:cubicBezTo>
                  <a:pt x="3289122" y="548690"/>
                  <a:pt x="2740444" y="0"/>
                  <a:pt x="2063584" y="0"/>
                </a:cubicBezTo>
                <a:cubicBezTo>
                  <a:pt x="1386751" y="0"/>
                  <a:pt x="838047" y="548690"/>
                  <a:pt x="838047" y="1225537"/>
                </a:cubicBezTo>
                <a:cubicBezTo>
                  <a:pt x="838047" y="1235024"/>
                  <a:pt x="838174" y="1244485"/>
                  <a:pt x="838390" y="1253921"/>
                </a:cubicBezTo>
                <a:cubicBezTo>
                  <a:pt x="553580" y="1315466"/>
                  <a:pt x="273710" y="1398689"/>
                  <a:pt x="0" y="1503489"/>
                </a:cubicBezTo>
                <a:lnTo>
                  <a:pt x="77800" y="1691322"/>
                </a:lnTo>
                <a:cubicBezTo>
                  <a:pt x="333298" y="1593773"/>
                  <a:pt x="594436" y="1515999"/>
                  <a:pt x="860005" y="1457502"/>
                </a:cubicBezTo>
                <a:cubicBezTo>
                  <a:pt x="962228" y="1991004"/>
                  <a:pt x="1410360" y="2401582"/>
                  <a:pt x="1961997" y="2446858"/>
                </a:cubicBezTo>
                <a:lnTo>
                  <a:pt x="1961997" y="5795352"/>
                </a:lnTo>
                <a:lnTo>
                  <a:pt x="2165197" y="5795352"/>
                </a:lnTo>
                <a:lnTo>
                  <a:pt x="2165197" y="2446858"/>
                </a:lnTo>
                <a:cubicBezTo>
                  <a:pt x="2716834" y="2401570"/>
                  <a:pt x="3164941" y="1991004"/>
                  <a:pt x="3267163" y="1457502"/>
                </a:cubicBezTo>
                <a:cubicBezTo>
                  <a:pt x="3532733" y="1516011"/>
                  <a:pt x="3793883" y="1593799"/>
                  <a:pt x="4049382" y="1691347"/>
                </a:cubicBezTo>
                <a:close/>
              </a:path>
            </a:pathLst>
          </a:custGeom>
          <a:solidFill>
            <a:schemeClr val="accent5"/>
          </a:solidFill>
          <a:ln w="12700" cap="flat" cmpd="sng">
            <a:noFill/>
            <a:prstDash val="solid"/>
            <a:miter lim="800000"/>
          </a:ln>
        </p:spPr>
        <p:txBody>
          <a:bodyPr wrap="square" anchor="t">
            <a:noAutofit/>
          </a:bodyPr>
          <a:lstStyle/>
          <a:p>
            <a:pPr algn="ctr"/>
            <a:endParaRPr lang="en-US" sz="1200"/>
          </a:p>
        </p:txBody>
      </p:sp>
      <p:sp>
        <p:nvSpPr>
          <p:cNvPr id="54" name="Color Shape B">
            <a:extLst>
              <a:ext uri="{FF2B5EF4-FFF2-40B4-BE49-F238E27FC236}">
                <a16:creationId xmlns:a16="http://schemas.microsoft.com/office/drawing/2014/main" id="{6C53DCCE-40DF-1E40-AA04-0D0ED533C20E}"/>
              </a:ext>
            </a:extLst>
          </p:cNvPr>
          <p:cNvSpPr/>
          <p:nvPr userDrawn="1"/>
        </p:nvSpPr>
        <p:spPr>
          <a:xfrm>
            <a:off x="3417448" y="2438219"/>
            <a:ext cx="2323882" cy="2324195"/>
          </a:xfrm>
          <a:custGeom>
            <a:avLst/>
            <a:gdLst/>
            <a:ahLst/>
            <a:cxnLst/>
            <a:rect l="0" t="0" r="0" b="0"/>
            <a:pathLst>
              <a:path w="4648390" h="4648390">
                <a:moveTo>
                  <a:pt x="2280640" y="2136952"/>
                </a:moveTo>
                <a:cubicBezTo>
                  <a:pt x="2638691" y="1714868"/>
                  <a:pt x="2665209" y="1107706"/>
                  <a:pt x="2360244" y="658190"/>
                </a:cubicBezTo>
                <a:cubicBezTo>
                  <a:pt x="2589415" y="511759"/>
                  <a:pt x="2829077" y="382092"/>
                  <a:pt x="3078733" y="270395"/>
                </a:cubicBezTo>
                <a:lnTo>
                  <a:pt x="3000933" y="82588"/>
                </a:lnTo>
                <a:cubicBezTo>
                  <a:pt x="2733179" y="202056"/>
                  <a:pt x="2476487" y="341375"/>
                  <a:pt x="2231491" y="499313"/>
                </a:cubicBezTo>
                <a:cubicBezTo>
                  <a:pt x="2224912" y="492417"/>
                  <a:pt x="2218550" y="485394"/>
                  <a:pt x="2211781" y="478612"/>
                </a:cubicBezTo>
                <a:cubicBezTo>
                  <a:pt x="1733181" y="12"/>
                  <a:pt x="957211" y="0"/>
                  <a:pt x="478612" y="478612"/>
                </a:cubicBezTo>
                <a:cubicBezTo>
                  <a:pt x="12" y="957199"/>
                  <a:pt x="0" y="1733181"/>
                  <a:pt x="478612" y="2211781"/>
                </a:cubicBezTo>
                <a:cubicBezTo>
                  <a:pt x="485381" y="2218550"/>
                  <a:pt x="492404" y="2224913"/>
                  <a:pt x="499300" y="2231491"/>
                </a:cubicBezTo>
                <a:cubicBezTo>
                  <a:pt x="341363" y="2476474"/>
                  <a:pt x="202031" y="2733167"/>
                  <a:pt x="82550" y="3000908"/>
                </a:cubicBezTo>
                <a:lnTo>
                  <a:pt x="270382" y="3078708"/>
                </a:lnTo>
                <a:cubicBezTo>
                  <a:pt x="382079" y="2829064"/>
                  <a:pt x="511746" y="2589403"/>
                  <a:pt x="658177" y="2360244"/>
                </a:cubicBezTo>
                <a:cubicBezTo>
                  <a:pt x="1107706" y="2665209"/>
                  <a:pt x="1714880" y="2638679"/>
                  <a:pt x="2136952" y="2280627"/>
                </a:cubicBezTo>
                <a:lnTo>
                  <a:pt x="4504702" y="4648390"/>
                </a:lnTo>
                <a:lnTo>
                  <a:pt x="4648390" y="4504702"/>
                </a:lnTo>
                <a:close/>
              </a:path>
            </a:pathLst>
          </a:custGeom>
          <a:solidFill>
            <a:schemeClr val="accent4"/>
          </a:solidFill>
          <a:ln w="12700" cap="flat" cmpd="sng">
            <a:noFill/>
            <a:prstDash val="solid"/>
            <a:miter lim="800000"/>
          </a:ln>
        </p:spPr>
        <p:txBody>
          <a:bodyPr wrap="square" anchor="t">
            <a:noAutofit/>
          </a:bodyPr>
          <a:lstStyle/>
          <a:p>
            <a:pPr algn="ctr"/>
            <a:endParaRPr lang="en-US" sz="1200" dirty="0"/>
          </a:p>
        </p:txBody>
      </p:sp>
      <p:sp>
        <p:nvSpPr>
          <p:cNvPr id="55" name="Color Shape A">
            <a:extLst>
              <a:ext uri="{FF2B5EF4-FFF2-40B4-BE49-F238E27FC236}">
                <a16:creationId xmlns:a16="http://schemas.microsoft.com/office/drawing/2014/main" id="{EE738F4C-F9D7-5045-8C8A-DB3A2662DC62}"/>
              </a:ext>
            </a:extLst>
          </p:cNvPr>
          <p:cNvSpPr/>
          <p:nvPr userDrawn="1"/>
        </p:nvSpPr>
        <p:spPr>
          <a:xfrm>
            <a:off x="2646336" y="4085347"/>
            <a:ext cx="2897286" cy="1644555"/>
          </a:xfrm>
          <a:custGeom>
            <a:avLst/>
            <a:gdLst/>
            <a:ahLst/>
            <a:cxnLst/>
            <a:rect l="0" t="0" r="0" b="0"/>
            <a:pathLst>
              <a:path w="5795352" h="3289109">
                <a:moveTo>
                  <a:pt x="5795352" y="1961959"/>
                </a:moveTo>
                <a:lnTo>
                  <a:pt x="2446858" y="1961959"/>
                </a:lnTo>
                <a:cubicBezTo>
                  <a:pt x="2401570" y="1410322"/>
                  <a:pt x="1991004" y="962202"/>
                  <a:pt x="1457502" y="859980"/>
                </a:cubicBezTo>
                <a:cubicBezTo>
                  <a:pt x="1516011" y="594410"/>
                  <a:pt x="1593786" y="333286"/>
                  <a:pt x="1691335" y="77787"/>
                </a:cubicBezTo>
                <a:lnTo>
                  <a:pt x="1503527" y="0"/>
                </a:lnTo>
                <a:cubicBezTo>
                  <a:pt x="1398714" y="273697"/>
                  <a:pt x="1315478" y="553580"/>
                  <a:pt x="1253921" y="838365"/>
                </a:cubicBezTo>
                <a:cubicBezTo>
                  <a:pt x="1244498" y="838161"/>
                  <a:pt x="1235024" y="838034"/>
                  <a:pt x="1225537" y="838034"/>
                </a:cubicBezTo>
                <a:cubicBezTo>
                  <a:pt x="548690" y="838034"/>
                  <a:pt x="0" y="1386713"/>
                  <a:pt x="0" y="2063572"/>
                </a:cubicBezTo>
                <a:cubicBezTo>
                  <a:pt x="0" y="2740406"/>
                  <a:pt x="548690" y="3289109"/>
                  <a:pt x="1225537" y="3289109"/>
                </a:cubicBezTo>
                <a:cubicBezTo>
                  <a:pt x="1868157" y="3289109"/>
                  <a:pt x="2395207" y="2794457"/>
                  <a:pt x="2446845" y="2165159"/>
                </a:cubicBezTo>
                <a:lnTo>
                  <a:pt x="5795352" y="2165172"/>
                </a:lnTo>
                <a:close/>
              </a:path>
            </a:pathLst>
          </a:custGeom>
          <a:solidFill>
            <a:schemeClr val="accent3"/>
          </a:solidFill>
          <a:ln w="12700" cap="flat" cmpd="sng">
            <a:noFill/>
            <a:prstDash val="solid"/>
            <a:miter lim="800000"/>
          </a:ln>
        </p:spPr>
        <p:txBody>
          <a:bodyPr anchor="ctr">
            <a:spAutoFit/>
          </a:bodyPr>
          <a:lstStyle/>
          <a:p>
            <a:pPr algn="ctr"/>
            <a:endParaRPr lang="en-US" sz="1200"/>
          </a:p>
        </p:txBody>
      </p:sp>
      <p:grpSp>
        <p:nvGrpSpPr>
          <p:cNvPr id="56" name="Center circle">
            <a:extLst>
              <a:ext uri="{FF2B5EF4-FFF2-40B4-BE49-F238E27FC236}">
                <a16:creationId xmlns:a16="http://schemas.microsoft.com/office/drawing/2014/main" id="{055CE6D8-2C21-9945-A358-A212DA4FB613}"/>
              </a:ext>
            </a:extLst>
          </p:cNvPr>
          <p:cNvGrpSpPr/>
          <p:nvPr userDrawn="1"/>
        </p:nvGrpSpPr>
        <p:grpSpPr>
          <a:xfrm>
            <a:off x="4858883" y="3879851"/>
            <a:ext cx="2474229" cy="2474563"/>
            <a:chOff x="7289338" y="5821572"/>
            <a:chExt cx="3712489" cy="3712990"/>
          </a:xfrm>
        </p:grpSpPr>
        <p:sp>
          <p:nvSpPr>
            <p:cNvPr id="57" name="Dark circle">
              <a:extLst>
                <a:ext uri="{FF2B5EF4-FFF2-40B4-BE49-F238E27FC236}">
                  <a16:creationId xmlns:a16="http://schemas.microsoft.com/office/drawing/2014/main" id="{EC7EE3B8-9744-0548-9AD4-ED9C390CA6EC}"/>
                </a:ext>
              </a:extLst>
            </p:cNvPr>
            <p:cNvSpPr/>
            <p:nvPr/>
          </p:nvSpPr>
          <p:spPr>
            <a:xfrm>
              <a:off x="7289338" y="5821572"/>
              <a:ext cx="3712489" cy="3712990"/>
            </a:xfrm>
            <a:custGeom>
              <a:avLst/>
              <a:gdLst/>
              <a:ahLst/>
              <a:cxnLst/>
              <a:rect l="0" t="0" r="0" b="0"/>
              <a:pathLst>
                <a:path w="4949126" h="4949126">
                  <a:moveTo>
                    <a:pt x="2474569" y="0"/>
                  </a:moveTo>
                  <a:cubicBezTo>
                    <a:pt x="3841216" y="0"/>
                    <a:pt x="4949126" y="1107897"/>
                    <a:pt x="4949126" y="2474569"/>
                  </a:cubicBezTo>
                  <a:cubicBezTo>
                    <a:pt x="4949126" y="3841242"/>
                    <a:pt x="3841216" y="4949126"/>
                    <a:pt x="2474569" y="4949126"/>
                  </a:cubicBezTo>
                  <a:cubicBezTo>
                    <a:pt x="1107897" y="4949126"/>
                    <a:pt x="25" y="3841254"/>
                    <a:pt x="25" y="2474556"/>
                  </a:cubicBezTo>
                  <a:cubicBezTo>
                    <a:pt x="0" y="1107897"/>
                    <a:pt x="1107871" y="0"/>
                    <a:pt x="2474569" y="0"/>
                  </a:cubicBezTo>
                  <a:close/>
                </a:path>
              </a:pathLst>
            </a:custGeom>
            <a:solidFill>
              <a:srgbClr val="303030">
                <a:alpha val="10000"/>
              </a:srgbClr>
            </a:solidFill>
            <a:ln w="12700" cap="flat" cmpd="sng">
              <a:noFill/>
              <a:prstDash val="solid"/>
              <a:miter lim="800000"/>
            </a:ln>
          </p:spPr>
          <p:txBody>
            <a:bodyPr anchor="ctr">
              <a:spAutoFit/>
            </a:bodyPr>
            <a:lstStyle/>
            <a:p>
              <a:pPr algn="ctr"/>
              <a:endParaRPr lang="en-US" sz="1200"/>
            </a:p>
          </p:txBody>
        </p:sp>
        <p:sp>
          <p:nvSpPr>
            <p:cNvPr id="60" name="White circle">
              <a:extLst>
                <a:ext uri="{FF2B5EF4-FFF2-40B4-BE49-F238E27FC236}">
                  <a16:creationId xmlns:a16="http://schemas.microsoft.com/office/drawing/2014/main" id="{B052B247-F930-CD4B-BBA0-B7AFF779D8A3}"/>
                </a:ext>
              </a:extLst>
            </p:cNvPr>
            <p:cNvSpPr/>
            <p:nvPr/>
          </p:nvSpPr>
          <p:spPr>
            <a:xfrm>
              <a:off x="7356634" y="5888872"/>
              <a:ext cx="3577897" cy="3578390"/>
            </a:xfrm>
            <a:custGeom>
              <a:avLst/>
              <a:gdLst/>
              <a:ahLst/>
              <a:cxnLst/>
              <a:rect l="0" t="0" r="0" b="0"/>
              <a:pathLst>
                <a:path w="4769700" h="4769713">
                  <a:moveTo>
                    <a:pt x="2384856" y="0"/>
                  </a:moveTo>
                  <a:cubicBezTo>
                    <a:pt x="3701961" y="0"/>
                    <a:pt x="4769700" y="1067739"/>
                    <a:pt x="4769700" y="2384856"/>
                  </a:cubicBezTo>
                  <a:cubicBezTo>
                    <a:pt x="4769700" y="3701986"/>
                    <a:pt x="3701961" y="4769713"/>
                    <a:pt x="2384856" y="4769713"/>
                  </a:cubicBezTo>
                  <a:cubicBezTo>
                    <a:pt x="1067727" y="4769713"/>
                    <a:pt x="12" y="3701999"/>
                    <a:pt x="12" y="2384844"/>
                  </a:cubicBezTo>
                  <a:cubicBezTo>
                    <a:pt x="0" y="1067739"/>
                    <a:pt x="1067714" y="0"/>
                    <a:pt x="2384856"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61" name="Texture" descr="D:\andrew\Работа\Андрей\00_Presentations\05_WoW2\00_Drafts\3768-2.png">
              <a:extLst>
                <a:ext uri="{FF2B5EF4-FFF2-40B4-BE49-F238E27FC236}">
                  <a16:creationId xmlns:a16="http://schemas.microsoft.com/office/drawing/2014/main" id="{52CEDCA1-C49C-8B40-8267-4870C7D383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7172" y="6204589"/>
              <a:ext cx="2937780" cy="29381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A">
            <a:extLst>
              <a:ext uri="{FF2B5EF4-FFF2-40B4-BE49-F238E27FC236}">
                <a16:creationId xmlns:a16="http://schemas.microsoft.com/office/drawing/2014/main" id="{DC607D53-7D3D-E044-9829-72F89E07F209}"/>
              </a:ext>
            </a:extLst>
          </p:cNvPr>
          <p:cNvGrpSpPr/>
          <p:nvPr userDrawn="1"/>
        </p:nvGrpSpPr>
        <p:grpSpPr>
          <a:xfrm>
            <a:off x="2720820" y="4578866"/>
            <a:ext cx="1076396" cy="1076534"/>
            <a:chOff x="4081255" y="6870418"/>
            <a:chExt cx="1615092" cy="1615300"/>
          </a:xfrm>
        </p:grpSpPr>
        <p:sp>
          <p:nvSpPr>
            <p:cNvPr id="63" name="White circle">
              <a:extLst>
                <a:ext uri="{FF2B5EF4-FFF2-40B4-BE49-F238E27FC236}">
                  <a16:creationId xmlns:a16="http://schemas.microsoft.com/office/drawing/2014/main" id="{C7CD6601-9A68-6844-9ADC-E8C9A101D797}"/>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50800" dir="2700000" algn="tl" rotWithShape="0">
                <a:prstClr val="black">
                  <a:alpha val="60000"/>
                </a:prstClr>
              </a:outerShdw>
            </a:effectLst>
          </p:spPr>
          <p:txBody>
            <a:bodyPr wrap="square" lIns="45711" tIns="22856" rIns="45711" bIns="22856" anchor="ctr">
              <a:spAutoFit/>
            </a:bodyPr>
            <a:lstStyle/>
            <a:p>
              <a:pPr algn="ctr"/>
              <a:endParaRPr lang="en-US" sz="1200" dirty="0"/>
            </a:p>
          </p:txBody>
        </p:sp>
        <p:pic>
          <p:nvPicPr>
            <p:cNvPr id="64" name="Texture" descr="D:\andrew\Работа\Андрей\00_Presentations\05_WoW2\00_Drafts\3768-1.png">
              <a:extLst>
                <a:ext uri="{FF2B5EF4-FFF2-40B4-BE49-F238E27FC236}">
                  <a16:creationId xmlns:a16="http://schemas.microsoft.com/office/drawing/2014/main" id="{C88D8BBE-6FCD-B84D-9050-7BF524EE30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B">
            <a:extLst>
              <a:ext uri="{FF2B5EF4-FFF2-40B4-BE49-F238E27FC236}">
                <a16:creationId xmlns:a16="http://schemas.microsoft.com/office/drawing/2014/main" id="{89326939-A845-9944-80D5-85C906B5303A}"/>
              </a:ext>
            </a:extLst>
          </p:cNvPr>
          <p:cNvGrpSpPr/>
          <p:nvPr userDrawn="1"/>
        </p:nvGrpSpPr>
        <p:grpSpPr>
          <a:xfrm>
            <a:off x="3554248" y="2577575"/>
            <a:ext cx="1076396" cy="1076534"/>
            <a:chOff x="4081255" y="6870418"/>
            <a:chExt cx="1615092" cy="1615300"/>
          </a:xfrm>
        </p:grpSpPr>
        <p:sp>
          <p:nvSpPr>
            <p:cNvPr id="66" name="White circle">
              <a:extLst>
                <a:ext uri="{FF2B5EF4-FFF2-40B4-BE49-F238E27FC236}">
                  <a16:creationId xmlns:a16="http://schemas.microsoft.com/office/drawing/2014/main" id="{D93AC3AA-454F-954B-8B20-6A118067E61C}"/>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50800" dir="2700000" algn="tl" rotWithShape="0">
                <a:prstClr val="black">
                  <a:alpha val="60000"/>
                </a:prstClr>
              </a:outerShdw>
            </a:effectLst>
          </p:spPr>
          <p:txBody>
            <a:bodyPr wrap="square" lIns="45711" tIns="22856" rIns="45711" bIns="22856" anchor="t">
              <a:noAutofit/>
            </a:bodyPr>
            <a:lstStyle/>
            <a:p>
              <a:pPr algn="ctr"/>
              <a:endParaRPr lang="en-US" sz="1200" dirty="0"/>
            </a:p>
          </p:txBody>
        </p:sp>
        <p:pic>
          <p:nvPicPr>
            <p:cNvPr id="67" name="Texture" descr="D:\andrew\Работа\Андрей\00_Presentations\05_WoW2\00_Drafts\3768-1.png">
              <a:extLst>
                <a:ext uri="{FF2B5EF4-FFF2-40B4-BE49-F238E27FC236}">
                  <a16:creationId xmlns:a16="http://schemas.microsoft.com/office/drawing/2014/main" id="{9126D91A-8C3F-F34D-B2F4-12C065B6D6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317" y="7008963"/>
              <a:ext cx="1328967" cy="132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C">
            <a:extLst>
              <a:ext uri="{FF2B5EF4-FFF2-40B4-BE49-F238E27FC236}">
                <a16:creationId xmlns:a16="http://schemas.microsoft.com/office/drawing/2014/main" id="{1DD323BD-17F1-FD47-A6AD-08250AF6CC6A}"/>
              </a:ext>
            </a:extLst>
          </p:cNvPr>
          <p:cNvGrpSpPr/>
          <p:nvPr userDrawn="1"/>
        </p:nvGrpSpPr>
        <p:grpSpPr>
          <a:xfrm>
            <a:off x="5558434" y="1743623"/>
            <a:ext cx="1076396" cy="1076534"/>
            <a:chOff x="4081255" y="6870418"/>
            <a:chExt cx="1615092" cy="1615300"/>
          </a:xfrm>
        </p:grpSpPr>
        <p:sp>
          <p:nvSpPr>
            <p:cNvPr id="96" name="White circle">
              <a:extLst>
                <a:ext uri="{FF2B5EF4-FFF2-40B4-BE49-F238E27FC236}">
                  <a16:creationId xmlns:a16="http://schemas.microsoft.com/office/drawing/2014/main" id="{65ECEA55-0936-7644-A46E-2E22E48185C1}"/>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63500" dir="2700000" algn="tl" rotWithShape="0">
                <a:prstClr val="black">
                  <a:alpha val="60000"/>
                </a:prstClr>
              </a:outerShdw>
            </a:effectLst>
          </p:spPr>
          <p:txBody>
            <a:bodyPr wrap="square" lIns="45711" tIns="22856" rIns="45711" bIns="22856" anchor="t">
              <a:noAutofit/>
            </a:bodyPr>
            <a:lstStyle/>
            <a:p>
              <a:pPr algn="ctr"/>
              <a:endParaRPr lang="en-US" sz="1200" dirty="0"/>
            </a:p>
          </p:txBody>
        </p:sp>
        <p:pic>
          <p:nvPicPr>
            <p:cNvPr id="97" name="Texture" descr="D:\andrew\Работа\Андрей\00_Presentations\05_WoW2\00_Drafts\3768-1.png">
              <a:extLst>
                <a:ext uri="{FF2B5EF4-FFF2-40B4-BE49-F238E27FC236}">
                  <a16:creationId xmlns:a16="http://schemas.microsoft.com/office/drawing/2014/main" id="{0BD0F069-3289-1B4A-A073-078F62914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 name="D">
            <a:extLst>
              <a:ext uri="{FF2B5EF4-FFF2-40B4-BE49-F238E27FC236}">
                <a16:creationId xmlns:a16="http://schemas.microsoft.com/office/drawing/2014/main" id="{AD983787-397C-B948-8633-5A6C09157C87}"/>
              </a:ext>
            </a:extLst>
          </p:cNvPr>
          <p:cNvGrpSpPr/>
          <p:nvPr userDrawn="1"/>
        </p:nvGrpSpPr>
        <p:grpSpPr>
          <a:xfrm>
            <a:off x="7568110" y="2572545"/>
            <a:ext cx="1076396" cy="1076534"/>
            <a:chOff x="4081255" y="6870418"/>
            <a:chExt cx="1615092" cy="1615300"/>
          </a:xfrm>
        </p:grpSpPr>
        <p:sp>
          <p:nvSpPr>
            <p:cNvPr id="99" name="White circle">
              <a:extLst>
                <a:ext uri="{FF2B5EF4-FFF2-40B4-BE49-F238E27FC236}">
                  <a16:creationId xmlns:a16="http://schemas.microsoft.com/office/drawing/2014/main" id="{CD944AB5-FFE9-A348-85A2-8DF8EF32E4AB}"/>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50800" dir="2700000" algn="tl" rotWithShape="0">
                <a:prstClr val="black">
                  <a:alpha val="60000"/>
                </a:prstClr>
              </a:outerShdw>
            </a:effectLst>
          </p:spPr>
          <p:txBody>
            <a:bodyPr wrap="square" lIns="45711" tIns="22856" rIns="45711" bIns="22856" anchor="t">
              <a:noAutofit/>
            </a:bodyPr>
            <a:lstStyle/>
            <a:p>
              <a:pPr algn="ctr"/>
              <a:endParaRPr lang="en-US" sz="1200"/>
            </a:p>
          </p:txBody>
        </p:sp>
        <p:pic>
          <p:nvPicPr>
            <p:cNvPr id="100" name="Texture" descr="D:\andrew\Работа\Андрей\00_Presentations\05_WoW2\00_Drafts\3768-1.png">
              <a:extLst>
                <a:ext uri="{FF2B5EF4-FFF2-40B4-BE49-F238E27FC236}">
                  <a16:creationId xmlns:a16="http://schemas.microsoft.com/office/drawing/2014/main" id="{EFF7C3FF-B5F7-DB42-8019-80351DCC4B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1" name="E">
            <a:extLst>
              <a:ext uri="{FF2B5EF4-FFF2-40B4-BE49-F238E27FC236}">
                <a16:creationId xmlns:a16="http://schemas.microsoft.com/office/drawing/2014/main" id="{161767E3-7EE0-1B43-956A-CC193961B569}"/>
              </a:ext>
            </a:extLst>
          </p:cNvPr>
          <p:cNvGrpSpPr/>
          <p:nvPr userDrawn="1"/>
        </p:nvGrpSpPr>
        <p:grpSpPr>
          <a:xfrm>
            <a:off x="8397946" y="4578227"/>
            <a:ext cx="1076396" cy="1076534"/>
            <a:chOff x="4081255" y="6870418"/>
            <a:chExt cx="1615092" cy="1615300"/>
          </a:xfrm>
        </p:grpSpPr>
        <p:sp>
          <p:nvSpPr>
            <p:cNvPr id="102" name="White circle">
              <a:extLst>
                <a:ext uri="{FF2B5EF4-FFF2-40B4-BE49-F238E27FC236}">
                  <a16:creationId xmlns:a16="http://schemas.microsoft.com/office/drawing/2014/main" id="{66253885-86BD-694A-AFA5-F313BF248F5E}"/>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508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103" name="Texture" descr="D:\andrew\Работа\Андрей\00_Presentations\05_WoW2\00_Drafts\3768-1.png">
              <a:extLst>
                <a:ext uri="{FF2B5EF4-FFF2-40B4-BE49-F238E27FC236}">
                  <a16:creationId xmlns:a16="http://schemas.microsoft.com/office/drawing/2014/main" id="{152F65DF-7952-7247-9398-CC4642815B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sp>
        <p:nvSpPr>
          <p:cNvPr id="151" name="Espace réservé pour une image  68">
            <a:extLst>
              <a:ext uri="{FF2B5EF4-FFF2-40B4-BE49-F238E27FC236}">
                <a16:creationId xmlns:a16="http://schemas.microsoft.com/office/drawing/2014/main" id="{D6757E97-F392-F34C-AB12-4CE116D1D95B}"/>
              </a:ext>
            </a:extLst>
          </p:cNvPr>
          <p:cNvSpPr>
            <a:spLocks noGrp="1"/>
          </p:cNvSpPr>
          <p:nvPr>
            <p:ph type="pic" sz="quarter" idx="19" hasCustomPrompt="1"/>
          </p:nvPr>
        </p:nvSpPr>
        <p:spPr>
          <a:xfrm>
            <a:off x="5406122" y="4460445"/>
            <a:ext cx="1384366" cy="1384366"/>
          </a:xfrm>
        </p:spPr>
        <p:txBody>
          <a:bodyPr anchor="ctr">
            <a:normAutofit/>
          </a:bodyPr>
          <a:lstStyle>
            <a:lvl1pPr algn="ctr">
              <a:defRPr sz="1000"/>
            </a:lvl1pPr>
          </a:lstStyle>
          <a:p>
            <a:r>
              <a:rPr lang="fr-FR" dirty="0" err="1"/>
              <a:t>icon</a:t>
            </a:r>
            <a:endParaRPr lang="fr-FR" dirty="0"/>
          </a:p>
        </p:txBody>
      </p:sp>
      <p:sp>
        <p:nvSpPr>
          <p:cNvPr id="152" name="Espace réservé du contenu 64">
            <a:extLst>
              <a:ext uri="{FF2B5EF4-FFF2-40B4-BE49-F238E27FC236}">
                <a16:creationId xmlns:a16="http://schemas.microsoft.com/office/drawing/2014/main" id="{3CBFD88B-8C5E-454B-AD02-BA49ACD108CC}"/>
              </a:ext>
            </a:extLst>
          </p:cNvPr>
          <p:cNvSpPr>
            <a:spLocks noGrp="1"/>
          </p:cNvSpPr>
          <p:nvPr>
            <p:ph sz="quarter" idx="23" hasCustomPrompt="1"/>
          </p:nvPr>
        </p:nvSpPr>
        <p:spPr>
          <a:xfrm>
            <a:off x="199923" y="4621562"/>
            <a:ext cx="2314575" cy="369332"/>
          </a:xfrm>
        </p:spPr>
        <p:txBody>
          <a:bodyPr wrap="square" anchor="t">
            <a:noAutofit/>
          </a:bodyPr>
          <a:lstStyle>
            <a:lvl1pPr algn="r">
              <a:defRPr sz="2000">
                <a:solidFill>
                  <a:schemeClr val="accent3"/>
                </a:solidFill>
              </a:defRPr>
            </a:lvl1pPr>
          </a:lstStyle>
          <a:p>
            <a:pPr lvl="0"/>
            <a:r>
              <a:rPr lang="fr-FR" dirty="0"/>
              <a:t>Texte</a:t>
            </a:r>
          </a:p>
        </p:txBody>
      </p:sp>
      <p:sp>
        <p:nvSpPr>
          <p:cNvPr id="153" name="Espace réservé pour une image  68">
            <a:extLst>
              <a:ext uri="{FF2B5EF4-FFF2-40B4-BE49-F238E27FC236}">
                <a16:creationId xmlns:a16="http://schemas.microsoft.com/office/drawing/2014/main" id="{4A914FAF-DAF5-B649-A04F-FC263153844B}"/>
              </a:ext>
            </a:extLst>
          </p:cNvPr>
          <p:cNvSpPr>
            <a:spLocks noGrp="1"/>
          </p:cNvSpPr>
          <p:nvPr>
            <p:ph type="pic" sz="quarter" idx="24" hasCustomPrompt="1"/>
          </p:nvPr>
        </p:nvSpPr>
        <p:spPr>
          <a:xfrm>
            <a:off x="2951945" y="4838238"/>
            <a:ext cx="579438" cy="576000"/>
          </a:xfrm>
        </p:spPr>
        <p:txBody>
          <a:bodyPr wrap="none" anchor="t">
            <a:noAutofit/>
          </a:bodyPr>
          <a:lstStyle>
            <a:lvl1pPr algn="ctr">
              <a:defRPr sz="1000"/>
            </a:lvl1pPr>
          </a:lstStyle>
          <a:p>
            <a:r>
              <a:rPr lang="fr-FR" dirty="0" err="1"/>
              <a:t>icon</a:t>
            </a:r>
            <a:endParaRPr lang="fr-FR" dirty="0"/>
          </a:p>
        </p:txBody>
      </p:sp>
      <p:sp>
        <p:nvSpPr>
          <p:cNvPr id="154" name="Espace réservé pour une image  68">
            <a:extLst>
              <a:ext uri="{FF2B5EF4-FFF2-40B4-BE49-F238E27FC236}">
                <a16:creationId xmlns:a16="http://schemas.microsoft.com/office/drawing/2014/main" id="{8C234D75-D561-BA40-9813-FFD55AE9D389}"/>
              </a:ext>
            </a:extLst>
          </p:cNvPr>
          <p:cNvSpPr>
            <a:spLocks noGrp="1"/>
          </p:cNvSpPr>
          <p:nvPr>
            <p:ph type="pic" sz="quarter" idx="25" hasCustomPrompt="1"/>
          </p:nvPr>
        </p:nvSpPr>
        <p:spPr>
          <a:xfrm>
            <a:off x="3826152" y="2838616"/>
            <a:ext cx="579438" cy="576000"/>
          </a:xfrm>
        </p:spPr>
        <p:txBody>
          <a:bodyPr wrap="none" anchor="t">
            <a:noAutofit/>
          </a:bodyPr>
          <a:lstStyle>
            <a:lvl1pPr algn="ctr">
              <a:defRPr sz="1000"/>
            </a:lvl1pPr>
          </a:lstStyle>
          <a:p>
            <a:r>
              <a:rPr lang="fr-FR" dirty="0" err="1"/>
              <a:t>icon</a:t>
            </a:r>
            <a:endParaRPr lang="fr-FR" dirty="0"/>
          </a:p>
        </p:txBody>
      </p:sp>
      <p:sp>
        <p:nvSpPr>
          <p:cNvPr id="155" name="Espace réservé du contenu 64">
            <a:extLst>
              <a:ext uri="{FF2B5EF4-FFF2-40B4-BE49-F238E27FC236}">
                <a16:creationId xmlns:a16="http://schemas.microsoft.com/office/drawing/2014/main" id="{9F1861F1-BBF0-7C40-A0BF-FD54D392C345}"/>
              </a:ext>
            </a:extLst>
          </p:cNvPr>
          <p:cNvSpPr>
            <a:spLocks noGrp="1"/>
          </p:cNvSpPr>
          <p:nvPr>
            <p:ph sz="quarter" idx="26" hasCustomPrompt="1"/>
          </p:nvPr>
        </p:nvSpPr>
        <p:spPr>
          <a:xfrm>
            <a:off x="1124371" y="2541553"/>
            <a:ext cx="2314575" cy="369332"/>
          </a:xfrm>
        </p:spPr>
        <p:txBody>
          <a:bodyPr wrap="square" anchor="t">
            <a:noAutofit/>
          </a:bodyPr>
          <a:lstStyle>
            <a:lvl1pPr algn="r">
              <a:defRPr sz="2000">
                <a:solidFill>
                  <a:schemeClr val="accent4"/>
                </a:solidFill>
              </a:defRPr>
            </a:lvl1pPr>
          </a:lstStyle>
          <a:p>
            <a:pPr lvl="0"/>
            <a:r>
              <a:rPr lang="fr-FR" dirty="0"/>
              <a:t>Texte</a:t>
            </a:r>
          </a:p>
        </p:txBody>
      </p:sp>
      <p:sp>
        <p:nvSpPr>
          <p:cNvPr id="156" name="Espace réservé pour une image  68">
            <a:extLst>
              <a:ext uri="{FF2B5EF4-FFF2-40B4-BE49-F238E27FC236}">
                <a16:creationId xmlns:a16="http://schemas.microsoft.com/office/drawing/2014/main" id="{3C843353-B1E3-4946-8891-ACD4F6FA5B04}"/>
              </a:ext>
            </a:extLst>
          </p:cNvPr>
          <p:cNvSpPr>
            <a:spLocks noGrp="1"/>
          </p:cNvSpPr>
          <p:nvPr>
            <p:ph type="pic" sz="quarter" idx="27" hasCustomPrompt="1"/>
          </p:nvPr>
        </p:nvSpPr>
        <p:spPr>
          <a:xfrm>
            <a:off x="5825774" y="1994555"/>
            <a:ext cx="579438" cy="576000"/>
          </a:xfrm>
        </p:spPr>
        <p:txBody>
          <a:bodyPr wrap="none" anchor="t">
            <a:noAutofit/>
          </a:bodyPr>
          <a:lstStyle>
            <a:lvl1pPr algn="ctr">
              <a:defRPr sz="1000"/>
            </a:lvl1pPr>
          </a:lstStyle>
          <a:p>
            <a:r>
              <a:rPr lang="fr-FR" dirty="0" err="1"/>
              <a:t>icon</a:t>
            </a:r>
            <a:endParaRPr lang="fr-FR" dirty="0"/>
          </a:p>
        </p:txBody>
      </p:sp>
      <p:sp>
        <p:nvSpPr>
          <p:cNvPr id="157" name="Espace réservé du contenu 64">
            <a:extLst>
              <a:ext uri="{FF2B5EF4-FFF2-40B4-BE49-F238E27FC236}">
                <a16:creationId xmlns:a16="http://schemas.microsoft.com/office/drawing/2014/main" id="{68E7933C-A002-104B-A67F-A7F7DF179A7E}"/>
              </a:ext>
            </a:extLst>
          </p:cNvPr>
          <p:cNvSpPr>
            <a:spLocks noGrp="1"/>
          </p:cNvSpPr>
          <p:nvPr>
            <p:ph sz="quarter" idx="28" hasCustomPrompt="1"/>
          </p:nvPr>
        </p:nvSpPr>
        <p:spPr>
          <a:xfrm>
            <a:off x="3335008" y="1315654"/>
            <a:ext cx="2314575" cy="369332"/>
          </a:xfrm>
        </p:spPr>
        <p:txBody>
          <a:bodyPr wrap="square" anchor="t">
            <a:noAutofit/>
          </a:bodyPr>
          <a:lstStyle>
            <a:lvl1pPr algn="r">
              <a:defRPr sz="2000">
                <a:solidFill>
                  <a:schemeClr val="accent5"/>
                </a:solidFill>
              </a:defRPr>
            </a:lvl1pPr>
          </a:lstStyle>
          <a:p>
            <a:pPr lvl="0"/>
            <a:r>
              <a:rPr lang="fr-FR" dirty="0"/>
              <a:t>Texte</a:t>
            </a:r>
          </a:p>
        </p:txBody>
      </p:sp>
      <p:sp>
        <p:nvSpPr>
          <p:cNvPr id="158" name="Espace réservé pour une image  68">
            <a:extLst>
              <a:ext uri="{FF2B5EF4-FFF2-40B4-BE49-F238E27FC236}">
                <a16:creationId xmlns:a16="http://schemas.microsoft.com/office/drawing/2014/main" id="{D18D71EF-1BD6-7A46-86D5-F6A6C7576BE1}"/>
              </a:ext>
            </a:extLst>
          </p:cNvPr>
          <p:cNvSpPr>
            <a:spLocks noGrp="1"/>
          </p:cNvSpPr>
          <p:nvPr>
            <p:ph type="pic" sz="quarter" idx="29" hasCustomPrompt="1"/>
          </p:nvPr>
        </p:nvSpPr>
        <p:spPr>
          <a:xfrm>
            <a:off x="7815348" y="2838616"/>
            <a:ext cx="579438" cy="576000"/>
          </a:xfrm>
        </p:spPr>
        <p:txBody>
          <a:bodyPr wrap="none" anchor="t">
            <a:noAutofit/>
          </a:bodyPr>
          <a:lstStyle>
            <a:lvl1pPr algn="ctr">
              <a:defRPr sz="1000"/>
            </a:lvl1pPr>
          </a:lstStyle>
          <a:p>
            <a:r>
              <a:rPr lang="fr-FR" dirty="0" err="1"/>
              <a:t>icon</a:t>
            </a:r>
            <a:endParaRPr lang="fr-FR" dirty="0"/>
          </a:p>
        </p:txBody>
      </p:sp>
      <p:sp>
        <p:nvSpPr>
          <p:cNvPr id="159" name="Espace réservé du contenu 64">
            <a:extLst>
              <a:ext uri="{FF2B5EF4-FFF2-40B4-BE49-F238E27FC236}">
                <a16:creationId xmlns:a16="http://schemas.microsoft.com/office/drawing/2014/main" id="{3EB1B186-5D24-1A45-803E-3C5F1A21CA03}"/>
              </a:ext>
            </a:extLst>
          </p:cNvPr>
          <p:cNvSpPr>
            <a:spLocks noGrp="1"/>
          </p:cNvSpPr>
          <p:nvPr>
            <p:ph sz="quarter" idx="30" hasCustomPrompt="1"/>
          </p:nvPr>
        </p:nvSpPr>
        <p:spPr>
          <a:xfrm>
            <a:off x="8777709" y="2541553"/>
            <a:ext cx="2314575" cy="369332"/>
          </a:xfrm>
        </p:spPr>
        <p:txBody>
          <a:bodyPr wrap="square" anchor="t">
            <a:noAutofit/>
          </a:bodyPr>
          <a:lstStyle>
            <a:lvl1pPr algn="l">
              <a:defRPr sz="2000">
                <a:solidFill>
                  <a:schemeClr val="accent6"/>
                </a:solidFill>
              </a:defRPr>
            </a:lvl1pPr>
          </a:lstStyle>
          <a:p>
            <a:pPr lvl="0"/>
            <a:r>
              <a:rPr lang="fr-FR" dirty="0"/>
              <a:t>Texte</a:t>
            </a:r>
          </a:p>
        </p:txBody>
      </p:sp>
      <p:sp>
        <p:nvSpPr>
          <p:cNvPr id="160" name="Espace réservé pour une image  68">
            <a:extLst>
              <a:ext uri="{FF2B5EF4-FFF2-40B4-BE49-F238E27FC236}">
                <a16:creationId xmlns:a16="http://schemas.microsoft.com/office/drawing/2014/main" id="{A8A20418-39F2-C346-8690-EC0160F239BE}"/>
              </a:ext>
            </a:extLst>
          </p:cNvPr>
          <p:cNvSpPr>
            <a:spLocks noGrp="1"/>
          </p:cNvSpPr>
          <p:nvPr>
            <p:ph type="pic" sz="quarter" idx="31" hasCustomPrompt="1"/>
          </p:nvPr>
        </p:nvSpPr>
        <p:spPr>
          <a:xfrm>
            <a:off x="8679506" y="4848286"/>
            <a:ext cx="579438" cy="576000"/>
          </a:xfrm>
        </p:spPr>
        <p:txBody>
          <a:bodyPr wrap="none" anchor="t">
            <a:noAutofit/>
          </a:bodyPr>
          <a:lstStyle>
            <a:lvl1pPr algn="ctr">
              <a:defRPr sz="1000"/>
            </a:lvl1pPr>
          </a:lstStyle>
          <a:p>
            <a:r>
              <a:rPr lang="fr-FR" dirty="0" err="1"/>
              <a:t>icon</a:t>
            </a:r>
            <a:endParaRPr lang="fr-FR" dirty="0"/>
          </a:p>
        </p:txBody>
      </p:sp>
      <p:sp>
        <p:nvSpPr>
          <p:cNvPr id="162" name="Espace réservé du contenu 64">
            <a:extLst>
              <a:ext uri="{FF2B5EF4-FFF2-40B4-BE49-F238E27FC236}">
                <a16:creationId xmlns:a16="http://schemas.microsoft.com/office/drawing/2014/main" id="{E1F5EE27-6D9E-0643-AED5-436E9050BB62}"/>
              </a:ext>
            </a:extLst>
          </p:cNvPr>
          <p:cNvSpPr>
            <a:spLocks noGrp="1"/>
          </p:cNvSpPr>
          <p:nvPr>
            <p:ph sz="quarter" idx="32" hasCustomPrompt="1"/>
          </p:nvPr>
        </p:nvSpPr>
        <p:spPr>
          <a:xfrm>
            <a:off x="9595132" y="4621562"/>
            <a:ext cx="2314575" cy="369332"/>
          </a:xfrm>
        </p:spPr>
        <p:txBody>
          <a:bodyPr wrap="square" anchor="t">
            <a:noAutofit/>
          </a:bodyPr>
          <a:lstStyle>
            <a:lvl1pPr algn="l">
              <a:defRPr sz="2000">
                <a:solidFill>
                  <a:srgbClr val="7BC191"/>
                </a:solidFill>
              </a:defRPr>
            </a:lvl1pPr>
          </a:lstStyle>
          <a:p>
            <a:pPr lvl="0"/>
            <a:r>
              <a:rPr lang="fr-FR" dirty="0"/>
              <a:t>Texte</a:t>
            </a:r>
          </a:p>
        </p:txBody>
      </p:sp>
    </p:spTree>
    <p:extLst>
      <p:ext uri="{BB962C8B-B14F-4D97-AF65-F5344CB8AC3E}">
        <p14:creationId xmlns:p14="http://schemas.microsoft.com/office/powerpoint/2010/main" val="26598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51"/>
                                        </p:tgtEl>
                                        <p:attrNameLst>
                                          <p:attrName>style.visibility</p:attrName>
                                        </p:attrNameLst>
                                      </p:cBhvr>
                                      <p:to>
                                        <p:strVal val="visible"/>
                                      </p:to>
                                    </p:set>
                                    <p:anim calcmode="lin" valueType="num">
                                      <p:cBhvr>
                                        <p:cTn id="12" dur="500" fill="hold"/>
                                        <p:tgtEl>
                                          <p:spTgt spid="151"/>
                                        </p:tgtEl>
                                        <p:attrNameLst>
                                          <p:attrName>ppt_w</p:attrName>
                                        </p:attrNameLst>
                                      </p:cBhvr>
                                      <p:tavLst>
                                        <p:tav tm="0">
                                          <p:val>
                                            <p:fltVal val="0"/>
                                          </p:val>
                                        </p:tav>
                                        <p:tav tm="100000">
                                          <p:val>
                                            <p:strVal val="#ppt_w"/>
                                          </p:val>
                                        </p:tav>
                                      </p:tavLst>
                                    </p:anim>
                                    <p:anim calcmode="lin" valueType="num">
                                      <p:cBhvr>
                                        <p:cTn id="13" dur="500" fill="hold"/>
                                        <p:tgtEl>
                                          <p:spTgt spid="151"/>
                                        </p:tgtEl>
                                        <p:attrNameLst>
                                          <p:attrName>ppt_h</p:attrName>
                                        </p:attrNameLst>
                                      </p:cBhvr>
                                      <p:tavLst>
                                        <p:tav tm="0">
                                          <p:val>
                                            <p:fltVal val="0"/>
                                          </p:val>
                                        </p:tav>
                                        <p:tav tm="100000">
                                          <p:val>
                                            <p:strVal val="#ppt_h"/>
                                          </p:val>
                                        </p:tav>
                                      </p:tavLst>
                                    </p:anim>
                                    <p:animEffect transition="in" filter="fade">
                                      <p:cBhvr>
                                        <p:cTn id="14" dur="500"/>
                                        <p:tgtEl>
                                          <p:spTgt spid="151"/>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right)">
                                      <p:cBhvr>
                                        <p:cTn id="18" dur="500"/>
                                        <p:tgtEl>
                                          <p:spTgt spid="55"/>
                                        </p:tgtEl>
                                      </p:cBhvr>
                                    </p:animEffect>
                                  </p:childTnLst>
                                </p:cTn>
                              </p:par>
                              <p:par>
                                <p:cTn id="19" presetID="18" presetClass="entr" presetSubtype="9"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strips(upLeft)">
                                      <p:cBhvr>
                                        <p:cTn id="21" dur="500"/>
                                        <p:tgtEl>
                                          <p:spTgt spid="5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down)">
                                      <p:cBhvr>
                                        <p:cTn id="24" dur="500"/>
                                        <p:tgtEl>
                                          <p:spTgt spid="53"/>
                                        </p:tgtEl>
                                      </p:cBhvr>
                                    </p:animEffect>
                                  </p:childTnLst>
                                </p:cTn>
                              </p:par>
                              <p:par>
                                <p:cTn id="25" presetID="18" presetClass="entr" presetSubtype="3"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trips(upRigh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par>
                                <p:cTn id="31" presetID="47" presetClass="entr" presetSubtype="0"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1000"/>
                                        <p:tgtEl>
                                          <p:spTgt spid="65"/>
                                        </p:tgtEl>
                                      </p:cBhvr>
                                    </p:animEffect>
                                    <p:anim calcmode="lin" valueType="num">
                                      <p:cBhvr>
                                        <p:cTn id="39" dur="1000" fill="hold"/>
                                        <p:tgtEl>
                                          <p:spTgt spid="65"/>
                                        </p:tgtEl>
                                        <p:attrNameLst>
                                          <p:attrName>ppt_x</p:attrName>
                                        </p:attrNameLst>
                                      </p:cBhvr>
                                      <p:tavLst>
                                        <p:tav tm="0">
                                          <p:val>
                                            <p:strVal val="#ppt_x"/>
                                          </p:val>
                                        </p:tav>
                                        <p:tav tm="100000">
                                          <p:val>
                                            <p:strVal val="#ppt_x"/>
                                          </p:val>
                                        </p:tav>
                                      </p:tavLst>
                                    </p:anim>
                                    <p:anim calcmode="lin" valueType="num">
                                      <p:cBhvr>
                                        <p:cTn id="40" dur="1000" fill="hold"/>
                                        <p:tgtEl>
                                          <p:spTgt spid="65"/>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1000"/>
                                        <p:tgtEl>
                                          <p:spTgt spid="68"/>
                                        </p:tgtEl>
                                      </p:cBhvr>
                                    </p:animEffect>
                                    <p:anim calcmode="lin" valueType="num">
                                      <p:cBhvr>
                                        <p:cTn id="44" dur="1000" fill="hold"/>
                                        <p:tgtEl>
                                          <p:spTgt spid="68"/>
                                        </p:tgtEl>
                                        <p:attrNameLst>
                                          <p:attrName>ppt_x</p:attrName>
                                        </p:attrNameLst>
                                      </p:cBhvr>
                                      <p:tavLst>
                                        <p:tav tm="0">
                                          <p:val>
                                            <p:strVal val="#ppt_x"/>
                                          </p:val>
                                        </p:tav>
                                        <p:tav tm="100000">
                                          <p:val>
                                            <p:strVal val="#ppt_x"/>
                                          </p:val>
                                        </p:tav>
                                      </p:tavLst>
                                    </p:anim>
                                    <p:anim calcmode="lin" valueType="num">
                                      <p:cBhvr>
                                        <p:cTn id="45" dur="1000" fill="hold"/>
                                        <p:tgtEl>
                                          <p:spTgt spid="68"/>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1000"/>
                                        <p:tgtEl>
                                          <p:spTgt spid="98"/>
                                        </p:tgtEl>
                                      </p:cBhvr>
                                    </p:animEffect>
                                    <p:anim calcmode="lin" valueType="num">
                                      <p:cBhvr>
                                        <p:cTn id="49" dur="1000" fill="hold"/>
                                        <p:tgtEl>
                                          <p:spTgt spid="98"/>
                                        </p:tgtEl>
                                        <p:attrNameLst>
                                          <p:attrName>ppt_x</p:attrName>
                                        </p:attrNameLst>
                                      </p:cBhvr>
                                      <p:tavLst>
                                        <p:tav tm="0">
                                          <p:val>
                                            <p:strVal val="#ppt_x"/>
                                          </p:val>
                                        </p:tav>
                                        <p:tav tm="100000">
                                          <p:val>
                                            <p:strVal val="#ppt_x"/>
                                          </p:val>
                                        </p:tav>
                                      </p:tavLst>
                                    </p:anim>
                                    <p:anim calcmode="lin" valueType="num">
                                      <p:cBhvr>
                                        <p:cTn id="50" dur="1000" fill="hold"/>
                                        <p:tgtEl>
                                          <p:spTgt spid="98"/>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153"/>
                                        </p:tgtEl>
                                        <p:attrNameLst>
                                          <p:attrName>style.visibility</p:attrName>
                                        </p:attrNameLst>
                                      </p:cBhvr>
                                      <p:to>
                                        <p:strVal val="visible"/>
                                      </p:to>
                                    </p:set>
                                    <p:animEffect transition="in" filter="fade">
                                      <p:cBhvr>
                                        <p:cTn id="59" dur="500"/>
                                        <p:tgtEl>
                                          <p:spTgt spid="153"/>
                                        </p:tgtEl>
                                      </p:cBhvr>
                                    </p:animEffect>
                                  </p:childTnLst>
                                </p:cTn>
                              </p:par>
                              <p:par>
                                <p:cTn id="60" presetID="12" presetClass="entr" presetSubtype="2" fill="hold" grpId="0" nodeType="withEffect">
                                  <p:stCondLst>
                                    <p:cond delay="0"/>
                                  </p:stCondLst>
                                  <p:childTnLst>
                                    <p:set>
                                      <p:cBhvr>
                                        <p:cTn id="61" dur="1" fill="hold">
                                          <p:stCondLst>
                                            <p:cond delay="0"/>
                                          </p:stCondLst>
                                        </p:cTn>
                                        <p:tgtEl>
                                          <p:spTgt spid="152"/>
                                        </p:tgtEl>
                                        <p:attrNameLst>
                                          <p:attrName>style.visibility</p:attrName>
                                        </p:attrNameLst>
                                      </p:cBhvr>
                                      <p:to>
                                        <p:strVal val="visible"/>
                                      </p:to>
                                    </p:set>
                                    <p:anim calcmode="lin" valueType="num">
                                      <p:cBhvr additive="base">
                                        <p:cTn id="62" dur="1000"/>
                                        <p:tgtEl>
                                          <p:spTgt spid="152"/>
                                        </p:tgtEl>
                                        <p:attrNameLst>
                                          <p:attrName>ppt_x</p:attrName>
                                        </p:attrNameLst>
                                      </p:cBhvr>
                                      <p:tavLst>
                                        <p:tav tm="0">
                                          <p:val>
                                            <p:strVal val="#ppt_x+#ppt_w*1.125000"/>
                                          </p:val>
                                        </p:tav>
                                        <p:tav tm="100000">
                                          <p:val>
                                            <p:strVal val="#ppt_x"/>
                                          </p:val>
                                        </p:tav>
                                      </p:tavLst>
                                    </p:anim>
                                    <p:animEffect transition="in" filter="wipe(left)">
                                      <p:cBhvr>
                                        <p:cTn id="63" dur="1000"/>
                                        <p:tgtEl>
                                          <p:spTgt spid="152"/>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154"/>
                                        </p:tgtEl>
                                        <p:attrNameLst>
                                          <p:attrName>style.visibility</p:attrName>
                                        </p:attrNameLst>
                                      </p:cBhvr>
                                      <p:to>
                                        <p:strVal val="visible"/>
                                      </p:to>
                                    </p:set>
                                    <p:animEffect transition="in" filter="fade">
                                      <p:cBhvr>
                                        <p:cTn id="67" dur="500"/>
                                        <p:tgtEl>
                                          <p:spTgt spid="154"/>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155"/>
                                        </p:tgtEl>
                                        <p:attrNameLst>
                                          <p:attrName>style.visibility</p:attrName>
                                        </p:attrNameLst>
                                      </p:cBhvr>
                                      <p:to>
                                        <p:strVal val="visible"/>
                                      </p:to>
                                    </p:set>
                                    <p:anim calcmode="lin" valueType="num">
                                      <p:cBhvr additive="base">
                                        <p:cTn id="70" dur="1000"/>
                                        <p:tgtEl>
                                          <p:spTgt spid="155"/>
                                        </p:tgtEl>
                                        <p:attrNameLst>
                                          <p:attrName>ppt_x</p:attrName>
                                        </p:attrNameLst>
                                      </p:cBhvr>
                                      <p:tavLst>
                                        <p:tav tm="0">
                                          <p:val>
                                            <p:strVal val="#ppt_x+#ppt_w*1.125000"/>
                                          </p:val>
                                        </p:tav>
                                        <p:tav tm="100000">
                                          <p:val>
                                            <p:strVal val="#ppt_x"/>
                                          </p:val>
                                        </p:tav>
                                      </p:tavLst>
                                    </p:anim>
                                    <p:animEffect transition="in" filter="wipe(left)">
                                      <p:cBhvr>
                                        <p:cTn id="71" dur="1000"/>
                                        <p:tgtEl>
                                          <p:spTgt spid="155"/>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156"/>
                                        </p:tgtEl>
                                        <p:attrNameLst>
                                          <p:attrName>style.visibility</p:attrName>
                                        </p:attrNameLst>
                                      </p:cBhvr>
                                      <p:to>
                                        <p:strVal val="visible"/>
                                      </p:to>
                                    </p:set>
                                    <p:animEffect transition="in" filter="fade">
                                      <p:cBhvr>
                                        <p:cTn id="75" dur="500"/>
                                        <p:tgtEl>
                                          <p:spTgt spid="156"/>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157"/>
                                        </p:tgtEl>
                                        <p:attrNameLst>
                                          <p:attrName>style.visibility</p:attrName>
                                        </p:attrNameLst>
                                      </p:cBhvr>
                                      <p:to>
                                        <p:strVal val="visible"/>
                                      </p:to>
                                    </p:set>
                                    <p:anim calcmode="lin" valueType="num">
                                      <p:cBhvr additive="base">
                                        <p:cTn id="78" dur="1000"/>
                                        <p:tgtEl>
                                          <p:spTgt spid="157"/>
                                        </p:tgtEl>
                                        <p:attrNameLst>
                                          <p:attrName>ppt_x</p:attrName>
                                        </p:attrNameLst>
                                      </p:cBhvr>
                                      <p:tavLst>
                                        <p:tav tm="0">
                                          <p:val>
                                            <p:strVal val="#ppt_x+#ppt_w*1.125000"/>
                                          </p:val>
                                        </p:tav>
                                        <p:tav tm="100000">
                                          <p:val>
                                            <p:strVal val="#ppt_x"/>
                                          </p:val>
                                        </p:tav>
                                      </p:tavLst>
                                    </p:anim>
                                    <p:animEffect transition="in" filter="wipe(left)">
                                      <p:cBhvr>
                                        <p:cTn id="79" dur="1000"/>
                                        <p:tgtEl>
                                          <p:spTgt spid="157"/>
                                        </p:tgtEl>
                                      </p:cBhvr>
                                    </p:animEffect>
                                  </p:childTnLst>
                                </p:cTn>
                              </p:par>
                            </p:childTnLst>
                          </p:cTn>
                        </p:par>
                        <p:par>
                          <p:cTn id="80" fill="hold">
                            <p:stCondLst>
                              <p:cond delay="5000"/>
                            </p:stCondLst>
                            <p:childTnLst>
                              <p:par>
                                <p:cTn id="81" presetID="10" presetClass="entr" presetSubtype="0" fill="hold" grpId="0" nodeType="afterEffect">
                                  <p:stCondLst>
                                    <p:cond delay="0"/>
                                  </p:stCondLst>
                                  <p:childTnLst>
                                    <p:set>
                                      <p:cBhvr>
                                        <p:cTn id="82" dur="1" fill="hold">
                                          <p:stCondLst>
                                            <p:cond delay="0"/>
                                          </p:stCondLst>
                                        </p:cTn>
                                        <p:tgtEl>
                                          <p:spTgt spid="158"/>
                                        </p:tgtEl>
                                        <p:attrNameLst>
                                          <p:attrName>style.visibility</p:attrName>
                                        </p:attrNameLst>
                                      </p:cBhvr>
                                      <p:to>
                                        <p:strVal val="visible"/>
                                      </p:to>
                                    </p:set>
                                    <p:animEffect transition="in" filter="fade">
                                      <p:cBhvr>
                                        <p:cTn id="83" dur="500"/>
                                        <p:tgtEl>
                                          <p:spTgt spid="158"/>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159"/>
                                        </p:tgtEl>
                                        <p:attrNameLst>
                                          <p:attrName>style.visibility</p:attrName>
                                        </p:attrNameLst>
                                      </p:cBhvr>
                                      <p:to>
                                        <p:strVal val="visible"/>
                                      </p:to>
                                    </p:set>
                                    <p:anim calcmode="lin" valueType="num">
                                      <p:cBhvr additive="base">
                                        <p:cTn id="86" dur="1000"/>
                                        <p:tgtEl>
                                          <p:spTgt spid="159"/>
                                        </p:tgtEl>
                                        <p:attrNameLst>
                                          <p:attrName>ppt_x</p:attrName>
                                        </p:attrNameLst>
                                      </p:cBhvr>
                                      <p:tavLst>
                                        <p:tav tm="0">
                                          <p:val>
                                            <p:strVal val="#ppt_x-#ppt_w*1.125000"/>
                                          </p:val>
                                        </p:tav>
                                        <p:tav tm="100000">
                                          <p:val>
                                            <p:strVal val="#ppt_x"/>
                                          </p:val>
                                        </p:tav>
                                      </p:tavLst>
                                    </p:anim>
                                    <p:animEffect transition="in" filter="wipe(right)">
                                      <p:cBhvr>
                                        <p:cTn id="87" dur="1000"/>
                                        <p:tgtEl>
                                          <p:spTgt spid="159"/>
                                        </p:tgtEl>
                                      </p:cBhvr>
                                    </p:animEffect>
                                  </p:childTnLst>
                                </p:cTn>
                              </p:par>
                            </p:childTnLst>
                          </p:cTn>
                        </p:par>
                        <p:par>
                          <p:cTn id="88" fill="hold">
                            <p:stCondLst>
                              <p:cond delay="6000"/>
                            </p:stCondLst>
                            <p:childTnLst>
                              <p:par>
                                <p:cTn id="89" presetID="10" presetClass="entr" presetSubtype="0" fill="hold" grpId="0" nodeType="afterEffect">
                                  <p:stCondLst>
                                    <p:cond delay="0"/>
                                  </p:stCondLst>
                                  <p:childTnLst>
                                    <p:set>
                                      <p:cBhvr>
                                        <p:cTn id="90" dur="1" fill="hold">
                                          <p:stCondLst>
                                            <p:cond delay="0"/>
                                          </p:stCondLst>
                                        </p:cTn>
                                        <p:tgtEl>
                                          <p:spTgt spid="160"/>
                                        </p:tgtEl>
                                        <p:attrNameLst>
                                          <p:attrName>style.visibility</p:attrName>
                                        </p:attrNameLst>
                                      </p:cBhvr>
                                      <p:to>
                                        <p:strVal val="visible"/>
                                      </p:to>
                                    </p:set>
                                    <p:animEffect transition="in" filter="fade">
                                      <p:cBhvr>
                                        <p:cTn id="91" dur="500"/>
                                        <p:tgtEl>
                                          <p:spTgt spid="160"/>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162"/>
                                        </p:tgtEl>
                                        <p:attrNameLst>
                                          <p:attrName>style.visibility</p:attrName>
                                        </p:attrNameLst>
                                      </p:cBhvr>
                                      <p:to>
                                        <p:strVal val="visible"/>
                                      </p:to>
                                    </p:set>
                                    <p:anim calcmode="lin" valueType="num">
                                      <p:cBhvr additive="base">
                                        <p:cTn id="94" dur="1000"/>
                                        <p:tgtEl>
                                          <p:spTgt spid="162"/>
                                        </p:tgtEl>
                                        <p:attrNameLst>
                                          <p:attrName>ppt_x</p:attrName>
                                        </p:attrNameLst>
                                      </p:cBhvr>
                                      <p:tavLst>
                                        <p:tav tm="0">
                                          <p:val>
                                            <p:strVal val="#ppt_x-#ppt_w*1.125000"/>
                                          </p:val>
                                        </p:tav>
                                        <p:tav tm="100000">
                                          <p:val>
                                            <p:strVal val="#ppt_x"/>
                                          </p:val>
                                        </p:tav>
                                      </p:tavLst>
                                    </p:anim>
                                    <p:animEffect transition="in" filter="wipe(right)">
                                      <p:cBhvr>
                                        <p:cTn id="95"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151" grpId="0"/>
      <p:bldP spid="152" grpId="0">
        <p:tmplLst>
          <p:tmpl>
            <p:tnLst>
              <p:par>
                <p:cTn presetID="12" presetClass="entr" presetSubtype="2" fill="hold" nodeType="withEffect">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000"/>
                        <p:tgtEl>
                          <p:spTgt spid="152"/>
                        </p:tgtEl>
                        <p:attrNameLst>
                          <p:attrName>ppt_x</p:attrName>
                        </p:attrNameLst>
                      </p:cBhvr>
                      <p:tavLst>
                        <p:tav tm="0">
                          <p:val>
                            <p:strVal val="#ppt_x+#ppt_w*1.125000"/>
                          </p:val>
                        </p:tav>
                        <p:tav tm="100000">
                          <p:val>
                            <p:strVal val="#ppt_x"/>
                          </p:val>
                        </p:tav>
                      </p:tavLst>
                    </p:anim>
                    <p:animEffect transition="in" filter="wipe(left)">
                      <p:cBhvr>
                        <p:cTn dur="1000"/>
                        <p:tgtEl>
                          <p:spTgt spid="152"/>
                        </p:tgtEl>
                      </p:cBhvr>
                    </p:animEffect>
                  </p:childTnLst>
                </p:cTn>
              </p:par>
            </p:tnLst>
          </p:tmpl>
        </p:tmplLst>
      </p:bldP>
      <p:bldP spid="153" grpId="0"/>
      <p:bldP spid="154" grpId="0"/>
      <p:bldP spid="155" grpId="0">
        <p:tmplLst>
          <p:tmpl>
            <p:tnLst>
              <p:par>
                <p:cTn presetID="12" presetClass="entr" presetSubtype="2" fill="hold" nodeType="withEffect">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ppt_x</p:attrName>
                        </p:attrNameLst>
                      </p:cBhvr>
                      <p:tavLst>
                        <p:tav tm="0">
                          <p:val>
                            <p:strVal val="#ppt_x+#ppt_w*1.125000"/>
                          </p:val>
                        </p:tav>
                        <p:tav tm="100000">
                          <p:val>
                            <p:strVal val="#ppt_x"/>
                          </p:val>
                        </p:tav>
                      </p:tavLst>
                    </p:anim>
                    <p:animEffect transition="in" filter="wipe(left)">
                      <p:cBhvr>
                        <p:cTn dur="1000"/>
                        <p:tgtEl>
                          <p:spTgt spid="155"/>
                        </p:tgtEl>
                      </p:cBhvr>
                    </p:animEffect>
                  </p:childTnLst>
                </p:cTn>
              </p:par>
            </p:tnLst>
          </p:tmpl>
        </p:tmplLst>
      </p:bldP>
      <p:bldP spid="156" grpId="0"/>
      <p:bldP spid="157" grpId="0">
        <p:tmplLst>
          <p:tmpl>
            <p:tnLst>
              <p:par>
                <p:cTn presetID="12" presetClass="entr" presetSubtype="2" fill="hold" nodeType="withEffect">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1000"/>
                        <p:tgtEl>
                          <p:spTgt spid="157"/>
                        </p:tgtEl>
                        <p:attrNameLst>
                          <p:attrName>ppt_x</p:attrName>
                        </p:attrNameLst>
                      </p:cBhvr>
                      <p:tavLst>
                        <p:tav tm="0">
                          <p:val>
                            <p:strVal val="#ppt_x+#ppt_w*1.125000"/>
                          </p:val>
                        </p:tav>
                        <p:tav tm="100000">
                          <p:val>
                            <p:strVal val="#ppt_x"/>
                          </p:val>
                        </p:tav>
                      </p:tavLst>
                    </p:anim>
                    <p:animEffect transition="in" filter="wipe(left)">
                      <p:cBhvr>
                        <p:cTn dur="1000"/>
                        <p:tgtEl>
                          <p:spTgt spid="157"/>
                        </p:tgtEl>
                      </p:cBhvr>
                    </p:animEffect>
                  </p:childTnLst>
                </p:cTn>
              </p:par>
            </p:tnLst>
          </p:tmpl>
        </p:tmplLst>
      </p:bldP>
      <p:bldP spid="158" grpId="0"/>
      <p:bldP spid="159" grpId="0">
        <p:tmplLst>
          <p:tmpl>
            <p:tnLst>
              <p:par>
                <p:cTn presetID="12" presetClass="entr" presetSubtype="8" fill="hold" nodeType="withEffect">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1000"/>
                        <p:tgtEl>
                          <p:spTgt spid="159"/>
                        </p:tgtEl>
                        <p:attrNameLst>
                          <p:attrName>ppt_x</p:attrName>
                        </p:attrNameLst>
                      </p:cBhvr>
                      <p:tavLst>
                        <p:tav tm="0">
                          <p:val>
                            <p:strVal val="#ppt_x-#ppt_w*1.125000"/>
                          </p:val>
                        </p:tav>
                        <p:tav tm="100000">
                          <p:val>
                            <p:strVal val="#ppt_x"/>
                          </p:val>
                        </p:tav>
                      </p:tavLst>
                    </p:anim>
                    <p:animEffect transition="in" filter="wipe(right)">
                      <p:cBhvr>
                        <p:cTn dur="1000"/>
                        <p:tgtEl>
                          <p:spTgt spid="159"/>
                        </p:tgtEl>
                      </p:cBhvr>
                    </p:animEffect>
                  </p:childTnLst>
                </p:cTn>
              </p:par>
            </p:tnLst>
          </p:tmpl>
        </p:tmplLst>
      </p:bldP>
      <p:bldP spid="160" grpId="0"/>
      <p:bldP spid="162" grpId="0">
        <p:tmplLst>
          <p:tmpl>
            <p:tnLst>
              <p:par>
                <p:cTn presetID="12" presetClass="entr" presetSubtype="8" fill="hold" nodeType="withEffect">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ppt_x</p:attrName>
                        </p:attrNameLst>
                      </p:cBhvr>
                      <p:tavLst>
                        <p:tav tm="0">
                          <p:val>
                            <p:strVal val="#ppt_x-#ppt_w*1.125000"/>
                          </p:val>
                        </p:tav>
                        <p:tav tm="100000">
                          <p:val>
                            <p:strVal val="#ppt_x"/>
                          </p:val>
                        </p:tav>
                      </p:tavLst>
                    </p:anim>
                    <p:animEffect transition="in" filter="wipe(right)">
                      <p:cBhvr>
                        <p:cTn dur="1000"/>
                        <p:tgtEl>
                          <p:spTgt spid="162"/>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a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348BB-C961-424A-B540-A1DCDEF74F97}"/>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75F4AA27-BD32-A24B-9FC3-4D775DCC6E4F}"/>
              </a:ext>
            </a:extLst>
          </p:cNvPr>
          <p:cNvSpPr>
            <a:spLocks noGrp="1"/>
          </p:cNvSpPr>
          <p:nvPr>
            <p:ph type="dt" sz="half" idx="10"/>
          </p:nvPr>
        </p:nvSpPr>
        <p:spPr/>
        <p:txBody>
          <a:bodyPr/>
          <a:lstStyle/>
          <a:p>
            <a:fld id="{387EC452-5126-4894-AEF9-19E560BD3449}" type="datetime1">
              <a:rPr lang="fr-FR" smtClean="0"/>
              <a:t>23/02/2026</a:t>
            </a:fld>
            <a:endParaRPr lang="fr-FR"/>
          </a:p>
        </p:txBody>
      </p:sp>
      <p:sp>
        <p:nvSpPr>
          <p:cNvPr id="5" name="Espace réservé du pied de page 4">
            <a:extLst>
              <a:ext uri="{FF2B5EF4-FFF2-40B4-BE49-F238E27FC236}">
                <a16:creationId xmlns:a16="http://schemas.microsoft.com/office/drawing/2014/main" id="{5041464B-46EE-2646-904C-141CB3778F8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628DE85-6163-1046-A221-E93A0FE37044}"/>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7" name="Connecteur droit 6" descr="ligne a">
            <a:extLst>
              <a:ext uri="{FF2B5EF4-FFF2-40B4-BE49-F238E27FC236}">
                <a16:creationId xmlns:a16="http://schemas.microsoft.com/office/drawing/2014/main" id="{5AC42CBA-4AE9-1444-8385-5D1377E42CA9}"/>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92D1034-C004-7E4C-97A8-02DA2B1B8950}"/>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58" name="Color shape F">
            <a:extLst>
              <a:ext uri="{FF2B5EF4-FFF2-40B4-BE49-F238E27FC236}">
                <a16:creationId xmlns:a16="http://schemas.microsoft.com/office/drawing/2014/main" id="{08F14611-FC69-9748-9B4E-78082DA88671}"/>
              </a:ext>
            </a:extLst>
          </p:cNvPr>
          <p:cNvSpPr/>
          <p:nvPr userDrawn="1"/>
        </p:nvSpPr>
        <p:spPr>
          <a:xfrm>
            <a:off x="6648376" y="4272882"/>
            <a:ext cx="2897286" cy="1457020"/>
          </a:xfrm>
          <a:custGeom>
            <a:avLst/>
            <a:gdLst/>
            <a:ahLst/>
            <a:cxnLst/>
            <a:rect l="0" t="0" r="0" b="0"/>
            <a:pathLst>
              <a:path w="5795352" h="2914040">
                <a:moveTo>
                  <a:pt x="4569815" y="462965"/>
                </a:moveTo>
                <a:cubicBezTo>
                  <a:pt x="4560315" y="462965"/>
                  <a:pt x="4550829" y="463092"/>
                  <a:pt x="4541380" y="463308"/>
                </a:cubicBezTo>
                <a:cubicBezTo>
                  <a:pt x="4507496" y="307124"/>
                  <a:pt x="4467364" y="152590"/>
                  <a:pt x="4420590" y="0"/>
                </a:cubicBezTo>
                <a:lnTo>
                  <a:pt x="4227042" y="62890"/>
                </a:lnTo>
                <a:cubicBezTo>
                  <a:pt x="4269574" y="201980"/>
                  <a:pt x="4306531" y="342722"/>
                  <a:pt x="4338040" y="484898"/>
                </a:cubicBezTo>
                <a:cubicBezTo>
                  <a:pt x="3804450" y="587044"/>
                  <a:pt x="3393770" y="1035227"/>
                  <a:pt x="3348507" y="1586915"/>
                </a:cubicBezTo>
                <a:lnTo>
                  <a:pt x="0" y="1586903"/>
                </a:lnTo>
                <a:lnTo>
                  <a:pt x="0" y="1790115"/>
                </a:lnTo>
                <a:lnTo>
                  <a:pt x="3348494" y="1790115"/>
                </a:lnTo>
                <a:cubicBezTo>
                  <a:pt x="3400158" y="2419413"/>
                  <a:pt x="3927195" y="2914040"/>
                  <a:pt x="4569802" y="2914040"/>
                </a:cubicBezTo>
                <a:cubicBezTo>
                  <a:pt x="5246662" y="2914040"/>
                  <a:pt x="5795352" y="2365362"/>
                  <a:pt x="5795340" y="1688503"/>
                </a:cubicBezTo>
                <a:cubicBezTo>
                  <a:pt x="5795340" y="1011669"/>
                  <a:pt x="5246662" y="462965"/>
                  <a:pt x="4569815" y="462965"/>
                </a:cubicBezTo>
                <a:close/>
              </a:path>
            </a:pathLst>
          </a:custGeom>
          <a:solidFill>
            <a:schemeClr val="accent6"/>
          </a:solidFill>
          <a:ln w="12700" cap="flat" cmpd="sng">
            <a:noFill/>
            <a:prstDash val="solid"/>
            <a:miter lim="800000"/>
          </a:ln>
        </p:spPr>
        <p:txBody>
          <a:bodyPr anchor="ctr">
            <a:spAutoFit/>
          </a:bodyPr>
          <a:lstStyle/>
          <a:p>
            <a:pPr algn="ctr"/>
            <a:endParaRPr lang="en-US" sz="1200"/>
          </a:p>
        </p:txBody>
      </p:sp>
      <p:sp>
        <p:nvSpPr>
          <p:cNvPr id="59" name="Free Form 12">
            <a:extLst>
              <a:ext uri="{FF2B5EF4-FFF2-40B4-BE49-F238E27FC236}">
                <a16:creationId xmlns:a16="http://schemas.microsoft.com/office/drawing/2014/main" id="{05157248-A623-B347-87FD-00D58AE6D4F7}"/>
              </a:ext>
            </a:extLst>
          </p:cNvPr>
          <p:cNvSpPr/>
          <p:nvPr userDrawn="1"/>
        </p:nvSpPr>
        <p:spPr>
          <a:xfrm>
            <a:off x="8394772" y="4578866"/>
            <a:ext cx="1076396" cy="1076528"/>
          </a:xfrm>
          <a:custGeom>
            <a:avLst/>
            <a:gdLst/>
            <a:ahLst/>
            <a:cxnLst/>
            <a:rect l="0" t="0" r="0" b="0"/>
            <a:pathLst>
              <a:path w="2153081" h="2153056">
                <a:moveTo>
                  <a:pt x="1076553" y="0"/>
                </a:moveTo>
                <a:cubicBezTo>
                  <a:pt x="1671091" y="0"/>
                  <a:pt x="2153081" y="481990"/>
                  <a:pt x="2153081" y="1076540"/>
                </a:cubicBezTo>
                <a:cubicBezTo>
                  <a:pt x="2153081" y="1671078"/>
                  <a:pt x="1671091" y="2153056"/>
                  <a:pt x="1076553" y="2153056"/>
                </a:cubicBezTo>
                <a:cubicBezTo>
                  <a:pt x="481990" y="2153056"/>
                  <a:pt x="25" y="1671091"/>
                  <a:pt x="25" y="1076528"/>
                </a:cubicBezTo>
                <a:cubicBezTo>
                  <a:pt x="0" y="481990"/>
                  <a:pt x="481990" y="0"/>
                  <a:pt x="1076553"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sz="1200"/>
          </a:p>
        </p:txBody>
      </p:sp>
      <p:sp>
        <p:nvSpPr>
          <p:cNvPr id="69" name="Color shape E">
            <a:extLst>
              <a:ext uri="{FF2B5EF4-FFF2-40B4-BE49-F238E27FC236}">
                <a16:creationId xmlns:a16="http://schemas.microsoft.com/office/drawing/2014/main" id="{15B5D0F9-2974-9447-BCFF-F8E754768B30}"/>
              </a:ext>
            </a:extLst>
          </p:cNvPr>
          <p:cNvSpPr/>
          <p:nvPr userDrawn="1"/>
        </p:nvSpPr>
        <p:spPr>
          <a:xfrm>
            <a:off x="6513030" y="2754721"/>
            <a:ext cx="2572705" cy="2078793"/>
          </a:xfrm>
          <a:custGeom>
            <a:avLst/>
            <a:gdLst/>
            <a:ahLst/>
            <a:cxnLst/>
            <a:rect l="0" t="0" r="0" b="0"/>
            <a:pathLst>
              <a:path w="5146103" h="4157586">
                <a:moveTo>
                  <a:pt x="4477118" y="2380805"/>
                </a:moveTo>
                <a:cubicBezTo>
                  <a:pt x="5024691" y="1982965"/>
                  <a:pt x="5146103" y="1216558"/>
                  <a:pt x="4748237" y="668959"/>
                </a:cubicBezTo>
                <a:cubicBezTo>
                  <a:pt x="4350397" y="121399"/>
                  <a:pt x="3584003" y="0"/>
                  <a:pt x="3036430" y="397840"/>
                </a:cubicBezTo>
                <a:cubicBezTo>
                  <a:pt x="3028734" y="403428"/>
                  <a:pt x="3021406" y="409333"/>
                  <a:pt x="3013887" y="415061"/>
                </a:cubicBezTo>
                <a:cubicBezTo>
                  <a:pt x="2894596" y="308533"/>
                  <a:pt x="2771190" y="207022"/>
                  <a:pt x="2643568" y="110985"/>
                </a:cubicBezTo>
                <a:lnTo>
                  <a:pt x="2523947" y="275640"/>
                </a:lnTo>
                <a:cubicBezTo>
                  <a:pt x="2640126" y="363181"/>
                  <a:pt x="2752763" y="455333"/>
                  <a:pt x="2861830" y="551827"/>
                </a:cubicBezTo>
                <a:cubicBezTo>
                  <a:pt x="2490190" y="948105"/>
                  <a:pt x="2421343" y="1552067"/>
                  <a:pt x="2708998" y="2025002"/>
                </a:cubicBezTo>
                <a:lnTo>
                  <a:pt x="0" y="3993184"/>
                </a:lnTo>
                <a:lnTo>
                  <a:pt x="119430" y="4157586"/>
                </a:lnTo>
                <a:lnTo>
                  <a:pt x="2828429" y="2189416"/>
                </a:lnTo>
                <a:cubicBezTo>
                  <a:pt x="3189071" y="2608795"/>
                  <a:pt x="3784130" y="2730106"/>
                  <a:pt x="4275645" y="2499791"/>
                </a:cubicBezTo>
                <a:cubicBezTo>
                  <a:pt x="4334027" y="2633459"/>
                  <a:pt x="4387329" y="2768828"/>
                  <a:pt x="4434865" y="2906001"/>
                </a:cubicBezTo>
                <a:lnTo>
                  <a:pt x="4628311" y="2843123"/>
                </a:lnTo>
                <a:cubicBezTo>
                  <a:pt x="4576254" y="2692552"/>
                  <a:pt x="4517567" y="2544038"/>
                  <a:pt x="4452848" y="2397556"/>
                </a:cubicBezTo>
                <a:cubicBezTo>
                  <a:pt x="4460938" y="2391981"/>
                  <a:pt x="4469117" y="2386622"/>
                  <a:pt x="4477118" y="2380805"/>
                </a:cubicBezTo>
                <a:close/>
              </a:path>
            </a:pathLst>
          </a:custGeom>
          <a:solidFill>
            <a:schemeClr val="accent5"/>
          </a:solidFill>
          <a:ln w="12700" cap="flat" cmpd="sng">
            <a:noFill/>
            <a:prstDash val="solid"/>
            <a:miter lim="800000"/>
          </a:ln>
        </p:spPr>
        <p:txBody>
          <a:bodyPr anchor="ctr">
            <a:spAutoFit/>
          </a:bodyPr>
          <a:lstStyle/>
          <a:p>
            <a:pPr algn="ctr"/>
            <a:endParaRPr lang="en-US" sz="1200"/>
          </a:p>
        </p:txBody>
      </p:sp>
      <p:sp>
        <p:nvSpPr>
          <p:cNvPr id="70" name="Color shape D">
            <a:extLst>
              <a:ext uri="{FF2B5EF4-FFF2-40B4-BE49-F238E27FC236}">
                <a16:creationId xmlns:a16="http://schemas.microsoft.com/office/drawing/2014/main" id="{71AE5501-8E68-9C47-80C7-D3F830ADD50C}"/>
              </a:ext>
            </a:extLst>
          </p:cNvPr>
          <p:cNvSpPr/>
          <p:nvPr userDrawn="1"/>
        </p:nvSpPr>
        <p:spPr>
          <a:xfrm>
            <a:off x="6146799" y="1731298"/>
            <a:ext cx="1605584" cy="2876130"/>
          </a:xfrm>
          <a:custGeom>
            <a:avLst/>
            <a:gdLst/>
            <a:ahLst/>
            <a:cxnLst/>
            <a:rect l="0" t="0" r="0" b="0"/>
            <a:pathLst>
              <a:path w="3211601" h="5752261">
                <a:moveTo>
                  <a:pt x="3211601" y="2038578"/>
                </a:moveTo>
                <a:cubicBezTo>
                  <a:pt x="3081070" y="1947430"/>
                  <a:pt x="2946387" y="1861832"/>
                  <a:pt x="2808058" y="1781428"/>
                </a:cubicBezTo>
                <a:cubicBezTo>
                  <a:pt x="2811310" y="1772145"/>
                  <a:pt x="2814472" y="1762823"/>
                  <a:pt x="2817533" y="1753412"/>
                </a:cubicBezTo>
                <a:cubicBezTo>
                  <a:pt x="3026676" y="1109700"/>
                  <a:pt x="2674416" y="418299"/>
                  <a:pt x="2030679" y="209156"/>
                </a:cubicBezTo>
                <a:cubicBezTo>
                  <a:pt x="1386967" y="0"/>
                  <a:pt x="695579" y="352272"/>
                  <a:pt x="486422" y="995997"/>
                </a:cubicBezTo>
                <a:cubicBezTo>
                  <a:pt x="483489" y="1005027"/>
                  <a:pt x="480682" y="1014082"/>
                  <a:pt x="477964" y="1023124"/>
                </a:cubicBezTo>
                <a:cubicBezTo>
                  <a:pt x="318947" y="1007097"/>
                  <a:pt x="159588" y="997508"/>
                  <a:pt x="0" y="994829"/>
                </a:cubicBezTo>
                <a:lnTo>
                  <a:pt x="0" y="1198359"/>
                </a:lnTo>
                <a:cubicBezTo>
                  <a:pt x="145440" y="1200886"/>
                  <a:pt x="290715" y="1209230"/>
                  <a:pt x="435660" y="1223187"/>
                </a:cubicBezTo>
                <a:cubicBezTo>
                  <a:pt x="367919" y="1762226"/>
                  <a:pt x="667245" y="2291295"/>
                  <a:pt x="1177950" y="2504846"/>
                </a:cubicBezTo>
                <a:lnTo>
                  <a:pt x="143205" y="5689460"/>
                </a:lnTo>
                <a:lnTo>
                  <a:pt x="336461" y="5752261"/>
                </a:lnTo>
                <a:lnTo>
                  <a:pt x="1371206" y="2567647"/>
                </a:lnTo>
                <a:cubicBezTo>
                  <a:pt x="1909508" y="2694965"/>
                  <a:pt x="2462212" y="2443353"/>
                  <a:pt x="2724492" y="1968131"/>
                </a:cubicBezTo>
                <a:cubicBezTo>
                  <a:pt x="2850286" y="2041931"/>
                  <a:pt x="2972968" y="2120125"/>
                  <a:pt x="3092043" y="2203145"/>
                </a:cubicBezTo>
                <a:close/>
              </a:path>
            </a:pathLst>
          </a:custGeom>
          <a:solidFill>
            <a:schemeClr val="accent4"/>
          </a:solidFill>
          <a:ln w="12700" cap="flat" cmpd="sng">
            <a:noFill/>
            <a:prstDash val="solid"/>
            <a:miter lim="800000"/>
          </a:ln>
        </p:spPr>
        <p:txBody>
          <a:bodyPr anchor="ctr">
            <a:spAutoFit/>
          </a:bodyPr>
          <a:lstStyle/>
          <a:p>
            <a:pPr algn="ctr"/>
            <a:endParaRPr lang="en-US" sz="1200"/>
          </a:p>
        </p:txBody>
      </p:sp>
      <p:sp>
        <p:nvSpPr>
          <p:cNvPr id="71" name="Color shape C">
            <a:extLst>
              <a:ext uri="{FF2B5EF4-FFF2-40B4-BE49-F238E27FC236}">
                <a16:creationId xmlns:a16="http://schemas.microsoft.com/office/drawing/2014/main" id="{52AACEDB-4EFE-F349-AD17-84B2D94F4A2B}"/>
              </a:ext>
            </a:extLst>
          </p:cNvPr>
          <p:cNvSpPr/>
          <p:nvPr userDrawn="1"/>
        </p:nvSpPr>
        <p:spPr>
          <a:xfrm>
            <a:off x="4439553" y="1731289"/>
            <a:ext cx="1605660" cy="2876131"/>
          </a:xfrm>
          <a:custGeom>
            <a:avLst/>
            <a:gdLst/>
            <a:ahLst/>
            <a:cxnLst/>
            <a:rect l="0" t="0" r="0" b="0"/>
            <a:pathLst>
              <a:path w="3211753" h="5752261">
                <a:moveTo>
                  <a:pt x="2776245" y="1224394"/>
                </a:moveTo>
                <a:cubicBezTo>
                  <a:pt x="2921393" y="1210157"/>
                  <a:pt x="3066618" y="1201318"/>
                  <a:pt x="3211753" y="1198486"/>
                </a:cubicBezTo>
                <a:lnTo>
                  <a:pt x="3211753" y="995070"/>
                </a:lnTo>
                <a:cubicBezTo>
                  <a:pt x="3052572" y="998067"/>
                  <a:pt x="2893288" y="1007960"/>
                  <a:pt x="2734106" y="1024229"/>
                </a:cubicBezTo>
                <a:cubicBezTo>
                  <a:pt x="2731287" y="1014818"/>
                  <a:pt x="2728353" y="1005408"/>
                  <a:pt x="2725305" y="996010"/>
                </a:cubicBezTo>
                <a:cubicBezTo>
                  <a:pt x="2516149" y="352285"/>
                  <a:pt x="1824774" y="0"/>
                  <a:pt x="1181049" y="209156"/>
                </a:cubicBezTo>
                <a:cubicBezTo>
                  <a:pt x="537336" y="418312"/>
                  <a:pt x="185038" y="1109700"/>
                  <a:pt x="394207" y="1753425"/>
                </a:cubicBezTo>
                <a:cubicBezTo>
                  <a:pt x="397141" y="1762467"/>
                  <a:pt x="400189" y="1771434"/>
                  <a:pt x="403313" y="1780362"/>
                </a:cubicBezTo>
                <a:cubicBezTo>
                  <a:pt x="265252" y="1860854"/>
                  <a:pt x="130682" y="1946770"/>
                  <a:pt x="0" y="2038400"/>
                </a:cubicBezTo>
                <a:lnTo>
                  <a:pt x="119633" y="2203056"/>
                </a:lnTo>
                <a:cubicBezTo>
                  <a:pt x="238785" y="2119617"/>
                  <a:pt x="361200" y="2040978"/>
                  <a:pt x="486676" y="1967077"/>
                </a:cubicBezTo>
                <a:cubicBezTo>
                  <a:pt x="748715" y="2442997"/>
                  <a:pt x="1301851" y="2695067"/>
                  <a:pt x="1840534" y="2567647"/>
                </a:cubicBezTo>
                <a:lnTo>
                  <a:pt x="2875279" y="5752261"/>
                </a:lnTo>
                <a:lnTo>
                  <a:pt x="3068535" y="5689473"/>
                </a:lnTo>
                <a:lnTo>
                  <a:pt x="2033803" y="2504859"/>
                </a:lnTo>
                <a:cubicBezTo>
                  <a:pt x="2544140" y="2291460"/>
                  <a:pt x="2843403" y="1763026"/>
                  <a:pt x="2776245" y="1224394"/>
                </a:cubicBezTo>
                <a:close/>
              </a:path>
            </a:pathLst>
          </a:custGeom>
          <a:solidFill>
            <a:schemeClr val="accent3"/>
          </a:solidFill>
          <a:ln w="12700" cap="flat" cmpd="sng">
            <a:noFill/>
            <a:prstDash val="solid"/>
            <a:miter lim="800000"/>
          </a:ln>
        </p:spPr>
        <p:txBody>
          <a:bodyPr anchor="ctr">
            <a:spAutoFit/>
          </a:bodyPr>
          <a:lstStyle/>
          <a:p>
            <a:pPr algn="ctr"/>
            <a:endParaRPr lang="en-US" sz="1200"/>
          </a:p>
        </p:txBody>
      </p:sp>
      <p:sp>
        <p:nvSpPr>
          <p:cNvPr id="72" name="Color shape B">
            <a:extLst>
              <a:ext uri="{FF2B5EF4-FFF2-40B4-BE49-F238E27FC236}">
                <a16:creationId xmlns:a16="http://schemas.microsoft.com/office/drawing/2014/main" id="{8EDDE0E3-7818-9542-9D31-DE42E9ECC314}"/>
              </a:ext>
            </a:extLst>
          </p:cNvPr>
          <p:cNvSpPr/>
          <p:nvPr userDrawn="1"/>
        </p:nvSpPr>
        <p:spPr>
          <a:xfrm>
            <a:off x="3106276" y="2754718"/>
            <a:ext cx="2572699" cy="2078793"/>
          </a:xfrm>
          <a:custGeom>
            <a:avLst/>
            <a:gdLst/>
            <a:ahLst/>
            <a:cxnLst/>
            <a:rect l="0" t="0" r="0" b="0"/>
            <a:pathLst>
              <a:path w="5146090" h="4157586">
                <a:moveTo>
                  <a:pt x="2437091" y="2024989"/>
                </a:moveTo>
                <a:cubicBezTo>
                  <a:pt x="2724518" y="1552371"/>
                  <a:pt x="2656014" y="948969"/>
                  <a:pt x="2285098" y="552691"/>
                </a:cubicBezTo>
                <a:cubicBezTo>
                  <a:pt x="2394165" y="455853"/>
                  <a:pt x="2506459" y="363334"/>
                  <a:pt x="2622219" y="275729"/>
                </a:cubicBezTo>
                <a:lnTo>
                  <a:pt x="2502662" y="111163"/>
                </a:lnTo>
                <a:cubicBezTo>
                  <a:pt x="2375535" y="207225"/>
                  <a:pt x="2252408" y="308927"/>
                  <a:pt x="2133091" y="415759"/>
                </a:cubicBezTo>
                <a:cubicBezTo>
                  <a:pt x="2125281" y="409778"/>
                  <a:pt x="2117661" y="403656"/>
                  <a:pt x="2109660" y="397840"/>
                </a:cubicBezTo>
                <a:cubicBezTo>
                  <a:pt x="1562087" y="0"/>
                  <a:pt x="795667" y="121373"/>
                  <a:pt x="397827" y="668972"/>
                </a:cubicBezTo>
                <a:cubicBezTo>
                  <a:pt x="0" y="1216532"/>
                  <a:pt x="121373" y="1982952"/>
                  <a:pt x="668959" y="2380792"/>
                </a:cubicBezTo>
                <a:cubicBezTo>
                  <a:pt x="676656" y="2386380"/>
                  <a:pt x="684529" y="2391524"/>
                  <a:pt x="692302" y="2396909"/>
                </a:cubicBezTo>
                <a:cubicBezTo>
                  <a:pt x="627875" y="2543289"/>
                  <a:pt x="569442" y="2692006"/>
                  <a:pt x="517550" y="2843047"/>
                </a:cubicBezTo>
                <a:lnTo>
                  <a:pt x="711123" y="2905937"/>
                </a:lnTo>
                <a:cubicBezTo>
                  <a:pt x="758469" y="2768396"/>
                  <a:pt x="811301" y="2632798"/>
                  <a:pt x="869378" y="2499258"/>
                </a:cubicBezTo>
                <a:cubicBezTo>
                  <a:pt x="1361097" y="2730258"/>
                  <a:pt x="1956752" y="2609087"/>
                  <a:pt x="2317648" y="2189378"/>
                </a:cubicBezTo>
                <a:lnTo>
                  <a:pt x="5026647" y="4157586"/>
                </a:lnTo>
                <a:lnTo>
                  <a:pt x="5146090" y="3993184"/>
                </a:lnTo>
                <a:close/>
              </a:path>
            </a:pathLst>
          </a:custGeom>
          <a:solidFill>
            <a:schemeClr val="accent2"/>
          </a:solidFill>
          <a:ln w="12700" cap="flat" cmpd="sng">
            <a:noFill/>
            <a:prstDash val="solid"/>
            <a:miter lim="800000"/>
          </a:ln>
        </p:spPr>
        <p:txBody>
          <a:bodyPr anchor="ctr">
            <a:spAutoFit/>
          </a:bodyPr>
          <a:lstStyle/>
          <a:p>
            <a:pPr algn="ctr"/>
            <a:endParaRPr lang="en-US" sz="1200"/>
          </a:p>
        </p:txBody>
      </p:sp>
      <p:sp>
        <p:nvSpPr>
          <p:cNvPr id="73" name="Color shape A">
            <a:extLst>
              <a:ext uri="{FF2B5EF4-FFF2-40B4-BE49-F238E27FC236}">
                <a16:creationId xmlns:a16="http://schemas.microsoft.com/office/drawing/2014/main" id="{5F42A26E-BB73-3E41-8D9C-3ACCF9E69875}"/>
              </a:ext>
            </a:extLst>
          </p:cNvPr>
          <p:cNvSpPr/>
          <p:nvPr userDrawn="1"/>
        </p:nvSpPr>
        <p:spPr>
          <a:xfrm>
            <a:off x="2646336" y="4272908"/>
            <a:ext cx="2897286" cy="1456995"/>
          </a:xfrm>
          <a:custGeom>
            <a:avLst/>
            <a:gdLst/>
            <a:ahLst/>
            <a:cxnLst/>
            <a:rect l="0" t="0" r="0" b="0"/>
            <a:pathLst>
              <a:path w="5795352" h="2913989">
                <a:moveTo>
                  <a:pt x="5795352" y="1586839"/>
                </a:moveTo>
                <a:lnTo>
                  <a:pt x="2446858" y="1586839"/>
                </a:lnTo>
                <a:cubicBezTo>
                  <a:pt x="2401595" y="1035557"/>
                  <a:pt x="1991512" y="587628"/>
                  <a:pt x="1458493" y="485051"/>
                </a:cubicBezTo>
                <a:cubicBezTo>
                  <a:pt x="1489811" y="342595"/>
                  <a:pt x="1526273" y="201752"/>
                  <a:pt x="1568437" y="62852"/>
                </a:cubicBezTo>
                <a:lnTo>
                  <a:pt x="1374978" y="0"/>
                </a:lnTo>
                <a:cubicBezTo>
                  <a:pt x="1328635" y="152311"/>
                  <a:pt x="1288834" y="306857"/>
                  <a:pt x="1255115" y="463270"/>
                </a:cubicBezTo>
                <a:cubicBezTo>
                  <a:pt x="1245285" y="463042"/>
                  <a:pt x="1235430" y="462915"/>
                  <a:pt x="1225537" y="462915"/>
                </a:cubicBezTo>
                <a:cubicBezTo>
                  <a:pt x="548690" y="462915"/>
                  <a:pt x="0" y="1011593"/>
                  <a:pt x="0" y="1688452"/>
                </a:cubicBezTo>
                <a:cubicBezTo>
                  <a:pt x="0" y="2365286"/>
                  <a:pt x="548690" y="2913989"/>
                  <a:pt x="1225537" y="2913989"/>
                </a:cubicBezTo>
                <a:cubicBezTo>
                  <a:pt x="1868157" y="2913989"/>
                  <a:pt x="2395207" y="2419337"/>
                  <a:pt x="2446845" y="1790039"/>
                </a:cubicBezTo>
                <a:lnTo>
                  <a:pt x="5795352" y="1790052"/>
                </a:lnTo>
                <a:close/>
              </a:path>
            </a:pathLst>
          </a:custGeom>
          <a:solidFill>
            <a:schemeClr val="accent1"/>
          </a:solidFill>
          <a:ln w="12700" cap="flat" cmpd="sng">
            <a:noFill/>
            <a:prstDash val="solid"/>
            <a:miter lim="800000"/>
          </a:ln>
        </p:spPr>
        <p:txBody>
          <a:bodyPr anchor="ctr">
            <a:spAutoFit/>
          </a:bodyPr>
          <a:lstStyle/>
          <a:p>
            <a:pPr algn="ctr"/>
            <a:endParaRPr lang="en-US" sz="1200"/>
          </a:p>
        </p:txBody>
      </p:sp>
      <p:grpSp>
        <p:nvGrpSpPr>
          <p:cNvPr id="74" name="Center circle">
            <a:extLst>
              <a:ext uri="{FF2B5EF4-FFF2-40B4-BE49-F238E27FC236}">
                <a16:creationId xmlns:a16="http://schemas.microsoft.com/office/drawing/2014/main" id="{7C1BB670-D910-0145-BA54-15939BBAB864}"/>
              </a:ext>
            </a:extLst>
          </p:cNvPr>
          <p:cNvGrpSpPr/>
          <p:nvPr userDrawn="1"/>
        </p:nvGrpSpPr>
        <p:grpSpPr>
          <a:xfrm>
            <a:off x="4858883" y="3879851"/>
            <a:ext cx="2474229" cy="2474563"/>
            <a:chOff x="7289338" y="5821572"/>
            <a:chExt cx="3712489" cy="3712990"/>
          </a:xfrm>
        </p:grpSpPr>
        <p:sp>
          <p:nvSpPr>
            <p:cNvPr id="75" name="Dark circle">
              <a:extLst>
                <a:ext uri="{FF2B5EF4-FFF2-40B4-BE49-F238E27FC236}">
                  <a16:creationId xmlns:a16="http://schemas.microsoft.com/office/drawing/2014/main" id="{D9A27A35-F7B8-B347-8693-A1985E94841A}"/>
                </a:ext>
              </a:extLst>
            </p:cNvPr>
            <p:cNvSpPr/>
            <p:nvPr/>
          </p:nvSpPr>
          <p:spPr>
            <a:xfrm>
              <a:off x="7289338" y="5821572"/>
              <a:ext cx="3712489" cy="3712990"/>
            </a:xfrm>
            <a:custGeom>
              <a:avLst/>
              <a:gdLst/>
              <a:ahLst/>
              <a:cxnLst/>
              <a:rect l="0" t="0" r="0" b="0"/>
              <a:pathLst>
                <a:path w="4949126" h="4949126">
                  <a:moveTo>
                    <a:pt x="2474569" y="0"/>
                  </a:moveTo>
                  <a:cubicBezTo>
                    <a:pt x="3841216" y="0"/>
                    <a:pt x="4949126" y="1107897"/>
                    <a:pt x="4949126" y="2474569"/>
                  </a:cubicBezTo>
                  <a:cubicBezTo>
                    <a:pt x="4949126" y="3841242"/>
                    <a:pt x="3841216" y="4949126"/>
                    <a:pt x="2474569" y="4949126"/>
                  </a:cubicBezTo>
                  <a:cubicBezTo>
                    <a:pt x="1107897" y="4949126"/>
                    <a:pt x="25" y="3841254"/>
                    <a:pt x="25" y="2474556"/>
                  </a:cubicBezTo>
                  <a:cubicBezTo>
                    <a:pt x="0" y="1107897"/>
                    <a:pt x="1107871" y="0"/>
                    <a:pt x="2474569" y="0"/>
                  </a:cubicBezTo>
                  <a:close/>
                </a:path>
              </a:pathLst>
            </a:custGeom>
            <a:solidFill>
              <a:srgbClr val="303030">
                <a:alpha val="10000"/>
              </a:srgbClr>
            </a:solidFill>
            <a:ln w="12700" cap="flat" cmpd="sng">
              <a:noFill/>
              <a:prstDash val="solid"/>
              <a:miter lim="800000"/>
            </a:ln>
          </p:spPr>
          <p:txBody>
            <a:bodyPr anchor="ctr">
              <a:spAutoFit/>
            </a:bodyPr>
            <a:lstStyle/>
            <a:p>
              <a:pPr algn="ctr"/>
              <a:endParaRPr lang="en-US" sz="1200"/>
            </a:p>
          </p:txBody>
        </p:sp>
        <p:sp>
          <p:nvSpPr>
            <p:cNvPr id="76" name="White circle">
              <a:extLst>
                <a:ext uri="{FF2B5EF4-FFF2-40B4-BE49-F238E27FC236}">
                  <a16:creationId xmlns:a16="http://schemas.microsoft.com/office/drawing/2014/main" id="{ED4E45DF-B280-F942-A6FF-4647204FF970}"/>
                </a:ext>
              </a:extLst>
            </p:cNvPr>
            <p:cNvSpPr/>
            <p:nvPr/>
          </p:nvSpPr>
          <p:spPr>
            <a:xfrm>
              <a:off x="7356634" y="5888872"/>
              <a:ext cx="3577897" cy="3578390"/>
            </a:xfrm>
            <a:custGeom>
              <a:avLst/>
              <a:gdLst/>
              <a:ahLst/>
              <a:cxnLst/>
              <a:rect l="0" t="0" r="0" b="0"/>
              <a:pathLst>
                <a:path w="4769700" h="4769713">
                  <a:moveTo>
                    <a:pt x="2384856" y="0"/>
                  </a:moveTo>
                  <a:cubicBezTo>
                    <a:pt x="3701961" y="0"/>
                    <a:pt x="4769700" y="1067739"/>
                    <a:pt x="4769700" y="2384856"/>
                  </a:cubicBezTo>
                  <a:cubicBezTo>
                    <a:pt x="4769700" y="3701986"/>
                    <a:pt x="3701961" y="4769713"/>
                    <a:pt x="2384856" y="4769713"/>
                  </a:cubicBezTo>
                  <a:cubicBezTo>
                    <a:pt x="1067727" y="4769713"/>
                    <a:pt x="12" y="3701999"/>
                    <a:pt x="12" y="2384844"/>
                  </a:cubicBezTo>
                  <a:cubicBezTo>
                    <a:pt x="0" y="1067739"/>
                    <a:pt x="1067714" y="0"/>
                    <a:pt x="2384856"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77" name="Texture" descr="D:\andrew\Работа\Андрей\00_Presentations\05_WoW2\00_Drafts\3768-2.png">
              <a:extLst>
                <a:ext uri="{FF2B5EF4-FFF2-40B4-BE49-F238E27FC236}">
                  <a16:creationId xmlns:a16="http://schemas.microsoft.com/office/drawing/2014/main" id="{84851FB4-16C8-1A45-92CD-861226B1CB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7173" y="6204587"/>
              <a:ext cx="2937781" cy="29381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A">
            <a:extLst>
              <a:ext uri="{FF2B5EF4-FFF2-40B4-BE49-F238E27FC236}">
                <a16:creationId xmlns:a16="http://schemas.microsoft.com/office/drawing/2014/main" id="{224D9C56-5B3B-3B43-A50D-941909E5F4CE}"/>
              </a:ext>
            </a:extLst>
          </p:cNvPr>
          <p:cNvGrpSpPr/>
          <p:nvPr userDrawn="1"/>
        </p:nvGrpSpPr>
        <p:grpSpPr>
          <a:xfrm>
            <a:off x="2720820" y="4578866"/>
            <a:ext cx="1076396" cy="1076534"/>
            <a:chOff x="4081255" y="6870418"/>
            <a:chExt cx="1615092" cy="1615300"/>
          </a:xfrm>
        </p:grpSpPr>
        <p:sp>
          <p:nvSpPr>
            <p:cNvPr id="79" name="White circle">
              <a:extLst>
                <a:ext uri="{FF2B5EF4-FFF2-40B4-BE49-F238E27FC236}">
                  <a16:creationId xmlns:a16="http://schemas.microsoft.com/office/drawing/2014/main" id="{23365AA6-A47D-1044-AA47-6073541ED391}"/>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80" name="Texture" descr="D:\andrew\Работа\Андрей\00_Presentations\05_WoW2\00_Drafts\3768-1.png">
              <a:extLst>
                <a:ext uri="{FF2B5EF4-FFF2-40B4-BE49-F238E27FC236}">
                  <a16:creationId xmlns:a16="http://schemas.microsoft.com/office/drawing/2014/main" id="{3D24DA1A-5D0D-C845-A18F-A51C1CC8FC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1" name="B">
            <a:extLst>
              <a:ext uri="{FF2B5EF4-FFF2-40B4-BE49-F238E27FC236}">
                <a16:creationId xmlns:a16="http://schemas.microsoft.com/office/drawing/2014/main" id="{CC1B0530-D245-FA47-8EDA-665A07555CB0}"/>
              </a:ext>
            </a:extLst>
          </p:cNvPr>
          <p:cNvGrpSpPr/>
          <p:nvPr userDrawn="1"/>
        </p:nvGrpSpPr>
        <p:grpSpPr>
          <a:xfrm>
            <a:off x="3262741" y="2910989"/>
            <a:ext cx="1076396" cy="1076534"/>
            <a:chOff x="4081255" y="6870418"/>
            <a:chExt cx="1615092" cy="1615300"/>
          </a:xfrm>
        </p:grpSpPr>
        <p:sp>
          <p:nvSpPr>
            <p:cNvPr id="82" name="White circle">
              <a:extLst>
                <a:ext uri="{FF2B5EF4-FFF2-40B4-BE49-F238E27FC236}">
                  <a16:creationId xmlns:a16="http://schemas.microsoft.com/office/drawing/2014/main" id="{84F50956-EFF7-F34D-808B-550B1309F6ED}"/>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83" name="Texture" descr="D:\andrew\Работа\Андрей\00_Presentations\05_WoW2\00_Drafts\3768-1.png">
              <a:extLst>
                <a:ext uri="{FF2B5EF4-FFF2-40B4-BE49-F238E27FC236}">
                  <a16:creationId xmlns:a16="http://schemas.microsoft.com/office/drawing/2014/main" id="{D5B948BF-1888-0D49-94C9-BCAC8A9EDD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C">
            <a:extLst>
              <a:ext uri="{FF2B5EF4-FFF2-40B4-BE49-F238E27FC236}">
                <a16:creationId xmlns:a16="http://schemas.microsoft.com/office/drawing/2014/main" id="{1CACE37B-ED0C-5347-AA09-265FF701662F}"/>
              </a:ext>
            </a:extLst>
          </p:cNvPr>
          <p:cNvGrpSpPr/>
          <p:nvPr userDrawn="1"/>
        </p:nvGrpSpPr>
        <p:grpSpPr>
          <a:xfrm>
            <a:off x="4680864" y="1879641"/>
            <a:ext cx="1076396" cy="1076534"/>
            <a:chOff x="4081255" y="6870418"/>
            <a:chExt cx="1615092" cy="1615300"/>
          </a:xfrm>
        </p:grpSpPr>
        <p:sp>
          <p:nvSpPr>
            <p:cNvPr id="85" name="White circle">
              <a:extLst>
                <a:ext uri="{FF2B5EF4-FFF2-40B4-BE49-F238E27FC236}">
                  <a16:creationId xmlns:a16="http://schemas.microsoft.com/office/drawing/2014/main" id="{2BEC1D1E-29F6-9643-B0F8-8E617CE6C70E}"/>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86" name="Texture" descr="D:\andrew\Работа\Андрей\00_Presentations\05_WoW2\00_Drafts\3768-1.png">
              <a:extLst>
                <a:ext uri="{FF2B5EF4-FFF2-40B4-BE49-F238E27FC236}">
                  <a16:creationId xmlns:a16="http://schemas.microsoft.com/office/drawing/2014/main" id="{44EAA8CE-5FC4-9D4C-987E-E55A4551A7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D">
            <a:extLst>
              <a:ext uri="{FF2B5EF4-FFF2-40B4-BE49-F238E27FC236}">
                <a16:creationId xmlns:a16="http://schemas.microsoft.com/office/drawing/2014/main" id="{A5B609EE-2C76-6842-9508-03FEC87E7A72}"/>
              </a:ext>
            </a:extLst>
          </p:cNvPr>
          <p:cNvGrpSpPr/>
          <p:nvPr userDrawn="1"/>
        </p:nvGrpSpPr>
        <p:grpSpPr>
          <a:xfrm>
            <a:off x="6440347" y="1879641"/>
            <a:ext cx="1076396" cy="1076534"/>
            <a:chOff x="4081255" y="6870418"/>
            <a:chExt cx="1615092" cy="1615300"/>
          </a:xfrm>
        </p:grpSpPr>
        <p:sp>
          <p:nvSpPr>
            <p:cNvPr id="88" name="White circle">
              <a:extLst>
                <a:ext uri="{FF2B5EF4-FFF2-40B4-BE49-F238E27FC236}">
                  <a16:creationId xmlns:a16="http://schemas.microsoft.com/office/drawing/2014/main" id="{F432F5C1-5F6B-6842-A6B1-369AF3A2071F}"/>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89" name="Texture" descr="D:\andrew\Работа\Андрей\00_Presentations\05_WoW2\00_Drafts\3768-1.png">
              <a:extLst>
                <a:ext uri="{FF2B5EF4-FFF2-40B4-BE49-F238E27FC236}">
                  <a16:creationId xmlns:a16="http://schemas.microsoft.com/office/drawing/2014/main" id="{1B73BEAF-C923-874B-B833-D750DC50FE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E">
            <a:extLst>
              <a:ext uri="{FF2B5EF4-FFF2-40B4-BE49-F238E27FC236}">
                <a16:creationId xmlns:a16="http://schemas.microsoft.com/office/drawing/2014/main" id="{B5A981FC-F4A8-2446-9FD1-5C031F000287}"/>
              </a:ext>
            </a:extLst>
          </p:cNvPr>
          <p:cNvGrpSpPr/>
          <p:nvPr userDrawn="1"/>
        </p:nvGrpSpPr>
        <p:grpSpPr>
          <a:xfrm>
            <a:off x="7853123" y="2910989"/>
            <a:ext cx="1076396" cy="1076534"/>
            <a:chOff x="4081255" y="6870418"/>
            <a:chExt cx="1615092" cy="1615300"/>
          </a:xfrm>
        </p:grpSpPr>
        <p:sp>
          <p:nvSpPr>
            <p:cNvPr id="91" name="White circle">
              <a:extLst>
                <a:ext uri="{FF2B5EF4-FFF2-40B4-BE49-F238E27FC236}">
                  <a16:creationId xmlns:a16="http://schemas.microsoft.com/office/drawing/2014/main" id="{84BD4088-CD05-3240-91C2-A85BA668E5F2}"/>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92" name="Texture" descr="D:\andrew\Работа\Андрей\00_Presentations\05_WoW2\00_Drafts\3768-1.png">
              <a:extLst>
                <a:ext uri="{FF2B5EF4-FFF2-40B4-BE49-F238E27FC236}">
                  <a16:creationId xmlns:a16="http://schemas.microsoft.com/office/drawing/2014/main" id="{D121C501-6DDE-C14D-AD93-5AE7C5AF74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3" name="F">
            <a:extLst>
              <a:ext uri="{FF2B5EF4-FFF2-40B4-BE49-F238E27FC236}">
                <a16:creationId xmlns:a16="http://schemas.microsoft.com/office/drawing/2014/main" id="{F91CDBCB-8C7E-EE4A-9C91-02E67C28E9AE}"/>
              </a:ext>
            </a:extLst>
          </p:cNvPr>
          <p:cNvGrpSpPr/>
          <p:nvPr userDrawn="1"/>
        </p:nvGrpSpPr>
        <p:grpSpPr>
          <a:xfrm>
            <a:off x="8395553" y="4583669"/>
            <a:ext cx="1076396" cy="1076534"/>
            <a:chOff x="4081255" y="6870418"/>
            <a:chExt cx="1615092" cy="1615300"/>
          </a:xfrm>
        </p:grpSpPr>
        <p:sp>
          <p:nvSpPr>
            <p:cNvPr id="94" name="White circle">
              <a:extLst>
                <a:ext uri="{FF2B5EF4-FFF2-40B4-BE49-F238E27FC236}">
                  <a16:creationId xmlns:a16="http://schemas.microsoft.com/office/drawing/2014/main" id="{111195C3-3031-DA4F-8E91-96B26B5CC576}"/>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en-US" sz="1200"/>
            </a:p>
          </p:txBody>
        </p:sp>
        <p:pic>
          <p:nvPicPr>
            <p:cNvPr id="95" name="Texture" descr="D:\andrew\Работа\Андрей\00_Presentations\05_WoW2\00_Drafts\3768-1.png">
              <a:extLst>
                <a:ext uri="{FF2B5EF4-FFF2-40B4-BE49-F238E27FC236}">
                  <a16:creationId xmlns:a16="http://schemas.microsoft.com/office/drawing/2014/main" id="{D0B8EAEF-D914-3047-821B-D45EE26338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sp>
        <p:nvSpPr>
          <p:cNvPr id="109" name="Espace réservé pour une image  68">
            <a:extLst>
              <a:ext uri="{FF2B5EF4-FFF2-40B4-BE49-F238E27FC236}">
                <a16:creationId xmlns:a16="http://schemas.microsoft.com/office/drawing/2014/main" id="{AA8A564F-D4B9-FD41-B697-62A8B01D5600}"/>
              </a:ext>
            </a:extLst>
          </p:cNvPr>
          <p:cNvSpPr>
            <a:spLocks noGrp="1"/>
          </p:cNvSpPr>
          <p:nvPr>
            <p:ph type="pic" sz="quarter" idx="19" hasCustomPrompt="1"/>
          </p:nvPr>
        </p:nvSpPr>
        <p:spPr>
          <a:xfrm>
            <a:off x="5406122" y="4460445"/>
            <a:ext cx="1384366" cy="1384366"/>
          </a:xfrm>
        </p:spPr>
        <p:txBody>
          <a:bodyPr anchor="ctr">
            <a:normAutofit/>
          </a:bodyPr>
          <a:lstStyle>
            <a:lvl1pPr algn="ctr">
              <a:defRPr sz="1000"/>
            </a:lvl1pPr>
          </a:lstStyle>
          <a:p>
            <a:r>
              <a:rPr lang="fr-FR" dirty="0" err="1"/>
              <a:t>icon</a:t>
            </a:r>
            <a:endParaRPr lang="fr-FR" dirty="0"/>
          </a:p>
        </p:txBody>
      </p:sp>
      <p:sp>
        <p:nvSpPr>
          <p:cNvPr id="110" name="Espace réservé du contenu 64">
            <a:extLst>
              <a:ext uri="{FF2B5EF4-FFF2-40B4-BE49-F238E27FC236}">
                <a16:creationId xmlns:a16="http://schemas.microsoft.com/office/drawing/2014/main" id="{DDF4953E-6473-9743-A6E3-1B25BAAA18B5}"/>
              </a:ext>
            </a:extLst>
          </p:cNvPr>
          <p:cNvSpPr>
            <a:spLocks noGrp="1"/>
          </p:cNvSpPr>
          <p:nvPr>
            <p:ph sz="quarter" idx="23" hasCustomPrompt="1"/>
          </p:nvPr>
        </p:nvSpPr>
        <p:spPr>
          <a:xfrm>
            <a:off x="199923" y="4880827"/>
            <a:ext cx="2314575" cy="483097"/>
          </a:xfrm>
        </p:spPr>
        <p:txBody>
          <a:bodyPr lIns="90000" anchor="ctr">
            <a:noAutofit/>
          </a:bodyPr>
          <a:lstStyle>
            <a:lvl1pPr algn="r">
              <a:defRPr sz="2000">
                <a:solidFill>
                  <a:schemeClr val="accent1"/>
                </a:solidFill>
              </a:defRPr>
            </a:lvl1pPr>
          </a:lstStyle>
          <a:p>
            <a:pPr lvl="0"/>
            <a:r>
              <a:rPr lang="fr-FR" dirty="0"/>
              <a:t>Texte</a:t>
            </a:r>
          </a:p>
        </p:txBody>
      </p:sp>
      <p:sp>
        <p:nvSpPr>
          <p:cNvPr id="111" name="Espace réservé pour une image  68">
            <a:extLst>
              <a:ext uri="{FF2B5EF4-FFF2-40B4-BE49-F238E27FC236}">
                <a16:creationId xmlns:a16="http://schemas.microsoft.com/office/drawing/2014/main" id="{7E8CAAF4-B4AF-1F4B-85CC-6310624C6B65}"/>
              </a:ext>
            </a:extLst>
          </p:cNvPr>
          <p:cNvSpPr>
            <a:spLocks noGrp="1"/>
          </p:cNvSpPr>
          <p:nvPr>
            <p:ph type="pic" sz="quarter" idx="24" hasCustomPrompt="1"/>
          </p:nvPr>
        </p:nvSpPr>
        <p:spPr>
          <a:xfrm>
            <a:off x="2944352" y="4832656"/>
            <a:ext cx="579438" cy="579438"/>
          </a:xfrm>
        </p:spPr>
        <p:txBody>
          <a:bodyPr anchor="ctr">
            <a:normAutofit/>
          </a:bodyPr>
          <a:lstStyle>
            <a:lvl1pPr algn="ctr">
              <a:defRPr sz="1000"/>
            </a:lvl1pPr>
          </a:lstStyle>
          <a:p>
            <a:r>
              <a:rPr lang="fr-FR" dirty="0" err="1"/>
              <a:t>icon</a:t>
            </a:r>
            <a:endParaRPr lang="fr-FR" dirty="0"/>
          </a:p>
        </p:txBody>
      </p:sp>
      <p:sp>
        <p:nvSpPr>
          <p:cNvPr id="112" name="Espace réservé du contenu 64">
            <a:extLst>
              <a:ext uri="{FF2B5EF4-FFF2-40B4-BE49-F238E27FC236}">
                <a16:creationId xmlns:a16="http://schemas.microsoft.com/office/drawing/2014/main" id="{6F2E2BDB-AD7F-9E4C-86C0-7315ECFBB209}"/>
              </a:ext>
            </a:extLst>
          </p:cNvPr>
          <p:cNvSpPr>
            <a:spLocks noGrp="1"/>
          </p:cNvSpPr>
          <p:nvPr>
            <p:ph sz="quarter" idx="25" hasCustomPrompt="1"/>
          </p:nvPr>
        </p:nvSpPr>
        <p:spPr>
          <a:xfrm>
            <a:off x="762630" y="3218713"/>
            <a:ext cx="2314575" cy="483097"/>
          </a:xfrm>
        </p:spPr>
        <p:txBody>
          <a:bodyPr lIns="90000" anchor="ctr">
            <a:noAutofit/>
          </a:bodyPr>
          <a:lstStyle>
            <a:lvl1pPr algn="r">
              <a:defRPr sz="2000">
                <a:solidFill>
                  <a:schemeClr val="accent2"/>
                </a:solidFill>
              </a:defRPr>
            </a:lvl1pPr>
          </a:lstStyle>
          <a:p>
            <a:pPr lvl="0"/>
            <a:r>
              <a:rPr lang="fr-FR" dirty="0"/>
              <a:t>Texte</a:t>
            </a:r>
          </a:p>
        </p:txBody>
      </p:sp>
      <p:sp>
        <p:nvSpPr>
          <p:cNvPr id="113" name="Espace réservé pour une image  68">
            <a:extLst>
              <a:ext uri="{FF2B5EF4-FFF2-40B4-BE49-F238E27FC236}">
                <a16:creationId xmlns:a16="http://schemas.microsoft.com/office/drawing/2014/main" id="{FE4A7311-E252-2E44-81AE-315DCDFBA552}"/>
              </a:ext>
            </a:extLst>
          </p:cNvPr>
          <p:cNvSpPr>
            <a:spLocks noGrp="1"/>
          </p:cNvSpPr>
          <p:nvPr>
            <p:ph type="pic" sz="quarter" idx="26" hasCustomPrompt="1"/>
          </p:nvPr>
        </p:nvSpPr>
        <p:spPr>
          <a:xfrm>
            <a:off x="3507059" y="3170542"/>
            <a:ext cx="579438" cy="579438"/>
          </a:xfrm>
        </p:spPr>
        <p:txBody>
          <a:bodyPr anchor="ctr">
            <a:normAutofit/>
          </a:bodyPr>
          <a:lstStyle>
            <a:lvl1pPr algn="ctr">
              <a:defRPr sz="1000"/>
            </a:lvl1pPr>
          </a:lstStyle>
          <a:p>
            <a:r>
              <a:rPr lang="fr-FR" dirty="0" err="1"/>
              <a:t>icon</a:t>
            </a:r>
            <a:endParaRPr lang="fr-FR" dirty="0"/>
          </a:p>
        </p:txBody>
      </p:sp>
      <p:sp>
        <p:nvSpPr>
          <p:cNvPr id="114" name="Espace réservé pour une image  68">
            <a:extLst>
              <a:ext uri="{FF2B5EF4-FFF2-40B4-BE49-F238E27FC236}">
                <a16:creationId xmlns:a16="http://schemas.microsoft.com/office/drawing/2014/main" id="{7B77D6A3-FFA8-5E41-9D0C-7B91950B38E5}"/>
              </a:ext>
            </a:extLst>
          </p:cNvPr>
          <p:cNvSpPr>
            <a:spLocks noGrp="1"/>
          </p:cNvSpPr>
          <p:nvPr>
            <p:ph type="pic" sz="quarter" idx="27" hasCustomPrompt="1"/>
          </p:nvPr>
        </p:nvSpPr>
        <p:spPr>
          <a:xfrm>
            <a:off x="4943973" y="2125513"/>
            <a:ext cx="579438" cy="579438"/>
          </a:xfrm>
        </p:spPr>
        <p:txBody>
          <a:bodyPr anchor="ctr">
            <a:normAutofit/>
          </a:bodyPr>
          <a:lstStyle>
            <a:lvl1pPr algn="ctr">
              <a:defRPr sz="1000"/>
            </a:lvl1pPr>
          </a:lstStyle>
          <a:p>
            <a:r>
              <a:rPr lang="fr-FR" dirty="0" err="1"/>
              <a:t>icon</a:t>
            </a:r>
            <a:endParaRPr lang="fr-FR" dirty="0"/>
          </a:p>
        </p:txBody>
      </p:sp>
      <p:sp>
        <p:nvSpPr>
          <p:cNvPr id="115" name="Espace réservé pour une image  68">
            <a:extLst>
              <a:ext uri="{FF2B5EF4-FFF2-40B4-BE49-F238E27FC236}">
                <a16:creationId xmlns:a16="http://schemas.microsoft.com/office/drawing/2014/main" id="{10E01BC1-9037-3E4A-AA10-C42040F778B6}"/>
              </a:ext>
            </a:extLst>
          </p:cNvPr>
          <p:cNvSpPr>
            <a:spLocks noGrp="1"/>
          </p:cNvSpPr>
          <p:nvPr>
            <p:ph type="pic" sz="quarter" idx="28" hasCustomPrompt="1"/>
          </p:nvPr>
        </p:nvSpPr>
        <p:spPr>
          <a:xfrm>
            <a:off x="6692386" y="2125513"/>
            <a:ext cx="579438" cy="579438"/>
          </a:xfrm>
        </p:spPr>
        <p:txBody>
          <a:bodyPr anchor="ctr">
            <a:normAutofit/>
          </a:bodyPr>
          <a:lstStyle>
            <a:lvl1pPr algn="ctr">
              <a:defRPr sz="1000"/>
            </a:lvl1pPr>
          </a:lstStyle>
          <a:p>
            <a:r>
              <a:rPr lang="fr-FR" dirty="0" err="1"/>
              <a:t>icon</a:t>
            </a:r>
            <a:endParaRPr lang="fr-FR" dirty="0"/>
          </a:p>
        </p:txBody>
      </p:sp>
      <p:sp>
        <p:nvSpPr>
          <p:cNvPr id="116" name="Espace réservé pour une image  68">
            <a:extLst>
              <a:ext uri="{FF2B5EF4-FFF2-40B4-BE49-F238E27FC236}">
                <a16:creationId xmlns:a16="http://schemas.microsoft.com/office/drawing/2014/main" id="{66354C17-65DE-0B43-B362-2547E4ED4D19}"/>
              </a:ext>
            </a:extLst>
          </p:cNvPr>
          <p:cNvSpPr>
            <a:spLocks noGrp="1"/>
          </p:cNvSpPr>
          <p:nvPr>
            <p:ph type="pic" sz="quarter" idx="29" hasCustomPrompt="1"/>
          </p:nvPr>
        </p:nvSpPr>
        <p:spPr>
          <a:xfrm>
            <a:off x="8089107" y="3170542"/>
            <a:ext cx="579438" cy="579438"/>
          </a:xfrm>
        </p:spPr>
        <p:txBody>
          <a:bodyPr anchor="ctr">
            <a:normAutofit/>
          </a:bodyPr>
          <a:lstStyle>
            <a:lvl1pPr algn="ctr">
              <a:defRPr sz="1000"/>
            </a:lvl1pPr>
          </a:lstStyle>
          <a:p>
            <a:r>
              <a:rPr lang="fr-FR" dirty="0" err="1"/>
              <a:t>icon</a:t>
            </a:r>
            <a:endParaRPr lang="fr-FR" dirty="0"/>
          </a:p>
        </p:txBody>
      </p:sp>
      <p:sp>
        <p:nvSpPr>
          <p:cNvPr id="117" name="Espace réservé pour une image  68">
            <a:extLst>
              <a:ext uri="{FF2B5EF4-FFF2-40B4-BE49-F238E27FC236}">
                <a16:creationId xmlns:a16="http://schemas.microsoft.com/office/drawing/2014/main" id="{D7A30BE3-592E-B24A-99B4-6FD872522587}"/>
              </a:ext>
            </a:extLst>
          </p:cNvPr>
          <p:cNvSpPr>
            <a:spLocks noGrp="1"/>
          </p:cNvSpPr>
          <p:nvPr>
            <p:ph type="pic" sz="quarter" idx="30" hasCustomPrompt="1"/>
          </p:nvPr>
        </p:nvSpPr>
        <p:spPr>
          <a:xfrm>
            <a:off x="8661864" y="4832656"/>
            <a:ext cx="579438" cy="579438"/>
          </a:xfrm>
        </p:spPr>
        <p:txBody>
          <a:bodyPr anchor="ctr">
            <a:normAutofit/>
          </a:bodyPr>
          <a:lstStyle>
            <a:lvl1pPr algn="ctr">
              <a:defRPr sz="1000"/>
            </a:lvl1pPr>
          </a:lstStyle>
          <a:p>
            <a:r>
              <a:rPr lang="fr-FR" dirty="0" err="1"/>
              <a:t>icon</a:t>
            </a:r>
            <a:endParaRPr lang="fr-FR" dirty="0"/>
          </a:p>
        </p:txBody>
      </p:sp>
      <p:sp>
        <p:nvSpPr>
          <p:cNvPr id="118" name="Espace réservé du contenu 64">
            <a:extLst>
              <a:ext uri="{FF2B5EF4-FFF2-40B4-BE49-F238E27FC236}">
                <a16:creationId xmlns:a16="http://schemas.microsoft.com/office/drawing/2014/main" id="{24441A4F-78B5-ED43-AD24-A2BB713A1ED6}"/>
              </a:ext>
            </a:extLst>
          </p:cNvPr>
          <p:cNvSpPr>
            <a:spLocks noGrp="1"/>
          </p:cNvSpPr>
          <p:nvPr>
            <p:ph sz="quarter" idx="31" hasCustomPrompt="1"/>
          </p:nvPr>
        </p:nvSpPr>
        <p:spPr>
          <a:xfrm>
            <a:off x="2169399" y="1736876"/>
            <a:ext cx="2314575" cy="483097"/>
          </a:xfrm>
        </p:spPr>
        <p:txBody>
          <a:bodyPr lIns="90000" anchor="ctr">
            <a:noAutofit/>
          </a:bodyPr>
          <a:lstStyle>
            <a:lvl1pPr algn="r">
              <a:defRPr sz="2000">
                <a:solidFill>
                  <a:schemeClr val="accent3"/>
                </a:solidFill>
              </a:defRPr>
            </a:lvl1pPr>
          </a:lstStyle>
          <a:p>
            <a:pPr lvl="0"/>
            <a:r>
              <a:rPr lang="fr-FR" dirty="0"/>
              <a:t>Texte</a:t>
            </a:r>
          </a:p>
        </p:txBody>
      </p:sp>
      <p:sp>
        <p:nvSpPr>
          <p:cNvPr id="119" name="Espace réservé du contenu 64">
            <a:extLst>
              <a:ext uri="{FF2B5EF4-FFF2-40B4-BE49-F238E27FC236}">
                <a16:creationId xmlns:a16="http://schemas.microsoft.com/office/drawing/2014/main" id="{580CED0A-1EF3-5E4D-AB05-7AB263DA7D42}"/>
              </a:ext>
            </a:extLst>
          </p:cNvPr>
          <p:cNvSpPr>
            <a:spLocks noGrp="1"/>
          </p:cNvSpPr>
          <p:nvPr>
            <p:ph sz="quarter" idx="32" hasCustomPrompt="1"/>
          </p:nvPr>
        </p:nvSpPr>
        <p:spPr>
          <a:xfrm>
            <a:off x="7736186" y="1736876"/>
            <a:ext cx="2314575" cy="483097"/>
          </a:xfrm>
        </p:spPr>
        <p:txBody>
          <a:bodyPr lIns="90000" anchor="ctr">
            <a:noAutofit/>
          </a:bodyPr>
          <a:lstStyle>
            <a:lvl1pPr algn="l">
              <a:defRPr sz="2000">
                <a:solidFill>
                  <a:schemeClr val="accent4"/>
                </a:solidFill>
              </a:defRPr>
            </a:lvl1pPr>
          </a:lstStyle>
          <a:p>
            <a:pPr lvl="0"/>
            <a:r>
              <a:rPr lang="fr-FR" dirty="0"/>
              <a:t>Texte</a:t>
            </a:r>
          </a:p>
        </p:txBody>
      </p:sp>
      <p:sp>
        <p:nvSpPr>
          <p:cNvPr id="120" name="Espace réservé du contenu 64">
            <a:extLst>
              <a:ext uri="{FF2B5EF4-FFF2-40B4-BE49-F238E27FC236}">
                <a16:creationId xmlns:a16="http://schemas.microsoft.com/office/drawing/2014/main" id="{D46161A3-1618-304C-A87C-2382F217FCBB}"/>
              </a:ext>
            </a:extLst>
          </p:cNvPr>
          <p:cNvSpPr>
            <a:spLocks noGrp="1"/>
          </p:cNvSpPr>
          <p:nvPr>
            <p:ph sz="quarter" idx="33" hasCustomPrompt="1"/>
          </p:nvPr>
        </p:nvSpPr>
        <p:spPr>
          <a:xfrm>
            <a:off x="9102762" y="3218713"/>
            <a:ext cx="2314575" cy="483097"/>
          </a:xfrm>
        </p:spPr>
        <p:txBody>
          <a:bodyPr lIns="90000" anchor="ctr">
            <a:noAutofit/>
          </a:bodyPr>
          <a:lstStyle>
            <a:lvl1pPr algn="l">
              <a:defRPr sz="2000">
                <a:solidFill>
                  <a:schemeClr val="accent5"/>
                </a:solidFill>
              </a:defRPr>
            </a:lvl1pPr>
          </a:lstStyle>
          <a:p>
            <a:pPr lvl="0"/>
            <a:r>
              <a:rPr lang="fr-FR" dirty="0"/>
              <a:t>Texte</a:t>
            </a:r>
          </a:p>
        </p:txBody>
      </p:sp>
      <p:sp>
        <p:nvSpPr>
          <p:cNvPr id="121" name="Espace réservé du contenu 64">
            <a:extLst>
              <a:ext uri="{FF2B5EF4-FFF2-40B4-BE49-F238E27FC236}">
                <a16:creationId xmlns:a16="http://schemas.microsoft.com/office/drawing/2014/main" id="{C284697B-B50E-7746-8493-5C94EC5A5579}"/>
              </a:ext>
            </a:extLst>
          </p:cNvPr>
          <p:cNvSpPr>
            <a:spLocks noGrp="1"/>
          </p:cNvSpPr>
          <p:nvPr>
            <p:ph sz="quarter" idx="34" hasCustomPrompt="1"/>
          </p:nvPr>
        </p:nvSpPr>
        <p:spPr>
          <a:xfrm>
            <a:off x="9595132" y="4880827"/>
            <a:ext cx="2314575" cy="483097"/>
          </a:xfrm>
        </p:spPr>
        <p:txBody>
          <a:bodyPr lIns="90000" anchor="ctr">
            <a:noAutofit/>
          </a:bodyPr>
          <a:lstStyle>
            <a:lvl1pPr algn="l">
              <a:defRPr sz="2000">
                <a:solidFill>
                  <a:schemeClr val="accent6"/>
                </a:solidFill>
              </a:defRPr>
            </a:lvl1pPr>
          </a:lstStyle>
          <a:p>
            <a:pPr lvl="0"/>
            <a:r>
              <a:rPr lang="fr-FR" dirty="0"/>
              <a:t>Texte</a:t>
            </a:r>
          </a:p>
        </p:txBody>
      </p:sp>
    </p:spTree>
    <p:extLst>
      <p:ext uri="{BB962C8B-B14F-4D97-AF65-F5344CB8AC3E}">
        <p14:creationId xmlns:p14="http://schemas.microsoft.com/office/powerpoint/2010/main" val="314633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p:cTn id="12" dur="500" fill="hold"/>
                                        <p:tgtEl>
                                          <p:spTgt spid="109"/>
                                        </p:tgtEl>
                                        <p:attrNameLst>
                                          <p:attrName>ppt_w</p:attrName>
                                        </p:attrNameLst>
                                      </p:cBhvr>
                                      <p:tavLst>
                                        <p:tav tm="0">
                                          <p:val>
                                            <p:fltVal val="0"/>
                                          </p:val>
                                        </p:tav>
                                        <p:tav tm="100000">
                                          <p:val>
                                            <p:strVal val="#ppt_w"/>
                                          </p:val>
                                        </p:tav>
                                      </p:tavLst>
                                    </p:anim>
                                    <p:anim calcmode="lin" valueType="num">
                                      <p:cBhvr>
                                        <p:cTn id="13" dur="500" fill="hold"/>
                                        <p:tgtEl>
                                          <p:spTgt spid="109"/>
                                        </p:tgtEl>
                                        <p:attrNameLst>
                                          <p:attrName>ppt_h</p:attrName>
                                        </p:attrNameLst>
                                      </p:cBhvr>
                                      <p:tavLst>
                                        <p:tav tm="0">
                                          <p:val>
                                            <p:fltVal val="0"/>
                                          </p:val>
                                        </p:tav>
                                        <p:tav tm="100000">
                                          <p:val>
                                            <p:strVal val="#ppt_h"/>
                                          </p:val>
                                        </p:tav>
                                      </p:tavLst>
                                    </p:anim>
                                    <p:animEffect transition="in" filter="fade">
                                      <p:cBhvr>
                                        <p:cTn id="14" dur="500"/>
                                        <p:tgtEl>
                                          <p:spTgt spid="109"/>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right)">
                                      <p:cBhvr>
                                        <p:cTn id="18" dur="500"/>
                                        <p:tgtEl>
                                          <p:spTgt spid="73"/>
                                        </p:tgtEl>
                                      </p:cBhvr>
                                    </p:animEffect>
                                  </p:childTnLst>
                                </p:cTn>
                              </p:par>
                              <p:par>
                                <p:cTn id="19" presetID="18" presetClass="entr" presetSubtype="9"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strips(upLeft)">
                                      <p:cBhvr>
                                        <p:cTn id="21" dur="500"/>
                                        <p:tgtEl>
                                          <p:spTgt spid="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down)">
                                      <p:cBhvr>
                                        <p:cTn id="24" dur="500"/>
                                        <p:tgtEl>
                                          <p:spTgt spid="7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down)">
                                      <p:cBhvr>
                                        <p:cTn id="27" dur="500"/>
                                        <p:tgtEl>
                                          <p:spTgt spid="70"/>
                                        </p:tgtEl>
                                      </p:cBhvr>
                                    </p:animEffect>
                                  </p:childTnLst>
                                </p:cTn>
                              </p:par>
                              <p:par>
                                <p:cTn id="28" presetID="18" presetClass="entr" presetSubtype="3"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strips(upRight)">
                                      <p:cBhvr>
                                        <p:cTn id="30" dur="500"/>
                                        <p:tgtEl>
                                          <p:spTgt spid="6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par>
                                <p:cTn id="34" presetID="47" presetClass="entr" presetSubtype="0"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1000"/>
                                        <p:tgtEl>
                                          <p:spTgt spid="78"/>
                                        </p:tgtEl>
                                      </p:cBhvr>
                                    </p:animEffect>
                                    <p:anim calcmode="lin" valueType="num">
                                      <p:cBhvr>
                                        <p:cTn id="37" dur="1000" fill="hold"/>
                                        <p:tgtEl>
                                          <p:spTgt spid="78"/>
                                        </p:tgtEl>
                                        <p:attrNameLst>
                                          <p:attrName>ppt_x</p:attrName>
                                        </p:attrNameLst>
                                      </p:cBhvr>
                                      <p:tavLst>
                                        <p:tav tm="0">
                                          <p:val>
                                            <p:strVal val="#ppt_x"/>
                                          </p:val>
                                        </p:tav>
                                        <p:tav tm="100000">
                                          <p:val>
                                            <p:strVal val="#ppt_x"/>
                                          </p:val>
                                        </p:tav>
                                      </p:tavLst>
                                    </p:anim>
                                    <p:anim calcmode="lin" valueType="num">
                                      <p:cBhvr>
                                        <p:cTn id="38" dur="1000" fill="hold"/>
                                        <p:tgtEl>
                                          <p:spTgt spid="78"/>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1000"/>
                                        <p:tgtEl>
                                          <p:spTgt spid="81"/>
                                        </p:tgtEl>
                                      </p:cBhvr>
                                    </p:animEffect>
                                    <p:anim calcmode="lin" valueType="num">
                                      <p:cBhvr>
                                        <p:cTn id="42" dur="1000" fill="hold"/>
                                        <p:tgtEl>
                                          <p:spTgt spid="81"/>
                                        </p:tgtEl>
                                        <p:attrNameLst>
                                          <p:attrName>ppt_x</p:attrName>
                                        </p:attrNameLst>
                                      </p:cBhvr>
                                      <p:tavLst>
                                        <p:tav tm="0">
                                          <p:val>
                                            <p:strVal val="#ppt_x"/>
                                          </p:val>
                                        </p:tav>
                                        <p:tav tm="100000">
                                          <p:val>
                                            <p:strVal val="#ppt_x"/>
                                          </p:val>
                                        </p:tav>
                                      </p:tavLst>
                                    </p:anim>
                                    <p:anim calcmode="lin" valueType="num">
                                      <p:cBhvr>
                                        <p:cTn id="43" dur="1000" fill="hold"/>
                                        <p:tgtEl>
                                          <p:spTgt spid="81"/>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1000"/>
                                        <p:tgtEl>
                                          <p:spTgt spid="84"/>
                                        </p:tgtEl>
                                      </p:cBhvr>
                                    </p:animEffect>
                                    <p:anim calcmode="lin" valueType="num">
                                      <p:cBhvr>
                                        <p:cTn id="47" dur="1000" fill="hold"/>
                                        <p:tgtEl>
                                          <p:spTgt spid="84"/>
                                        </p:tgtEl>
                                        <p:attrNameLst>
                                          <p:attrName>ppt_x</p:attrName>
                                        </p:attrNameLst>
                                      </p:cBhvr>
                                      <p:tavLst>
                                        <p:tav tm="0">
                                          <p:val>
                                            <p:strVal val="#ppt_x"/>
                                          </p:val>
                                        </p:tav>
                                        <p:tav tm="100000">
                                          <p:val>
                                            <p:strVal val="#ppt_x"/>
                                          </p:val>
                                        </p:tav>
                                      </p:tavLst>
                                    </p:anim>
                                    <p:anim calcmode="lin" valueType="num">
                                      <p:cBhvr>
                                        <p:cTn id="48" dur="1000" fill="hold"/>
                                        <p:tgtEl>
                                          <p:spTgt spid="8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1000"/>
                                        <p:tgtEl>
                                          <p:spTgt spid="87"/>
                                        </p:tgtEl>
                                      </p:cBhvr>
                                    </p:animEffect>
                                    <p:anim calcmode="lin" valueType="num">
                                      <p:cBhvr>
                                        <p:cTn id="52" dur="1000" fill="hold"/>
                                        <p:tgtEl>
                                          <p:spTgt spid="87"/>
                                        </p:tgtEl>
                                        <p:attrNameLst>
                                          <p:attrName>ppt_x</p:attrName>
                                        </p:attrNameLst>
                                      </p:cBhvr>
                                      <p:tavLst>
                                        <p:tav tm="0">
                                          <p:val>
                                            <p:strVal val="#ppt_x"/>
                                          </p:val>
                                        </p:tav>
                                        <p:tav tm="100000">
                                          <p:val>
                                            <p:strVal val="#ppt_x"/>
                                          </p:val>
                                        </p:tav>
                                      </p:tavLst>
                                    </p:anim>
                                    <p:anim calcmode="lin" valueType="num">
                                      <p:cBhvr>
                                        <p:cTn id="53" dur="1000" fill="hold"/>
                                        <p:tgtEl>
                                          <p:spTgt spid="87"/>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fade">
                                      <p:cBhvr>
                                        <p:cTn id="56" dur="1000"/>
                                        <p:tgtEl>
                                          <p:spTgt spid="90"/>
                                        </p:tgtEl>
                                      </p:cBhvr>
                                    </p:animEffect>
                                    <p:anim calcmode="lin" valueType="num">
                                      <p:cBhvr>
                                        <p:cTn id="57" dur="1000" fill="hold"/>
                                        <p:tgtEl>
                                          <p:spTgt spid="90"/>
                                        </p:tgtEl>
                                        <p:attrNameLst>
                                          <p:attrName>ppt_x</p:attrName>
                                        </p:attrNameLst>
                                      </p:cBhvr>
                                      <p:tavLst>
                                        <p:tav tm="0">
                                          <p:val>
                                            <p:strVal val="#ppt_x"/>
                                          </p:val>
                                        </p:tav>
                                        <p:tav tm="100000">
                                          <p:val>
                                            <p:strVal val="#ppt_x"/>
                                          </p:val>
                                        </p:tav>
                                      </p:tavLst>
                                    </p:anim>
                                    <p:anim calcmode="lin" valueType="num">
                                      <p:cBhvr>
                                        <p:cTn id="58" dur="1000" fill="hold"/>
                                        <p:tgtEl>
                                          <p:spTgt spid="9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fade">
                                      <p:cBhvr>
                                        <p:cTn id="61" dur="1000"/>
                                        <p:tgtEl>
                                          <p:spTgt spid="93"/>
                                        </p:tgtEl>
                                      </p:cBhvr>
                                    </p:animEffect>
                                    <p:anim calcmode="lin" valueType="num">
                                      <p:cBhvr>
                                        <p:cTn id="62" dur="1000" fill="hold"/>
                                        <p:tgtEl>
                                          <p:spTgt spid="93"/>
                                        </p:tgtEl>
                                        <p:attrNameLst>
                                          <p:attrName>ppt_x</p:attrName>
                                        </p:attrNameLst>
                                      </p:cBhvr>
                                      <p:tavLst>
                                        <p:tav tm="0">
                                          <p:val>
                                            <p:strVal val="#ppt_x"/>
                                          </p:val>
                                        </p:tav>
                                        <p:tav tm="100000">
                                          <p:val>
                                            <p:strVal val="#ppt_x"/>
                                          </p:val>
                                        </p:tav>
                                      </p:tavLst>
                                    </p:anim>
                                    <p:anim calcmode="lin" valueType="num">
                                      <p:cBhvr>
                                        <p:cTn id="63" dur="1000" fill="hold"/>
                                        <p:tgtEl>
                                          <p:spTgt spid="93"/>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fade">
                                      <p:cBhvr>
                                        <p:cTn id="67" dur="500"/>
                                        <p:tgtEl>
                                          <p:spTgt spid="111"/>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additive="base">
                                        <p:cTn id="70" dur="1000"/>
                                        <p:tgtEl>
                                          <p:spTgt spid="110"/>
                                        </p:tgtEl>
                                        <p:attrNameLst>
                                          <p:attrName>ppt_x</p:attrName>
                                        </p:attrNameLst>
                                      </p:cBhvr>
                                      <p:tavLst>
                                        <p:tav tm="0">
                                          <p:val>
                                            <p:strVal val="#ppt_x+#ppt_w*1.125000"/>
                                          </p:val>
                                        </p:tav>
                                        <p:tav tm="100000">
                                          <p:val>
                                            <p:strVal val="#ppt_x"/>
                                          </p:val>
                                        </p:tav>
                                      </p:tavLst>
                                    </p:anim>
                                    <p:animEffect transition="in" filter="wipe(left)">
                                      <p:cBhvr>
                                        <p:cTn id="71" dur="1000"/>
                                        <p:tgtEl>
                                          <p:spTgt spid="110"/>
                                        </p:tgtEl>
                                      </p:cBhvr>
                                    </p:animEffect>
                                  </p:childTnLst>
                                </p:cTn>
                              </p:par>
                            </p:childTnLst>
                          </p:cTn>
                        </p:par>
                        <p:par>
                          <p:cTn id="72" fill="hold">
                            <p:stCondLst>
                              <p:cond delay="3000"/>
                            </p:stCondLst>
                            <p:childTnLst>
                              <p:par>
                                <p:cTn id="73" presetID="10" presetClass="entr" presetSubtype="0" fill="hold" grpId="0" nodeType="after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fade">
                                      <p:cBhvr>
                                        <p:cTn id="75" dur="500"/>
                                        <p:tgtEl>
                                          <p:spTgt spid="113"/>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112"/>
                                        </p:tgtEl>
                                        <p:attrNameLst>
                                          <p:attrName>style.visibility</p:attrName>
                                        </p:attrNameLst>
                                      </p:cBhvr>
                                      <p:to>
                                        <p:strVal val="visible"/>
                                      </p:to>
                                    </p:set>
                                    <p:anim calcmode="lin" valueType="num">
                                      <p:cBhvr additive="base">
                                        <p:cTn id="78" dur="1000"/>
                                        <p:tgtEl>
                                          <p:spTgt spid="112"/>
                                        </p:tgtEl>
                                        <p:attrNameLst>
                                          <p:attrName>ppt_x</p:attrName>
                                        </p:attrNameLst>
                                      </p:cBhvr>
                                      <p:tavLst>
                                        <p:tav tm="0">
                                          <p:val>
                                            <p:strVal val="#ppt_x+#ppt_w*1.125000"/>
                                          </p:val>
                                        </p:tav>
                                        <p:tav tm="100000">
                                          <p:val>
                                            <p:strVal val="#ppt_x"/>
                                          </p:val>
                                        </p:tav>
                                      </p:tavLst>
                                    </p:anim>
                                    <p:animEffect transition="in" filter="wipe(left)">
                                      <p:cBhvr>
                                        <p:cTn id="79" dur="1000"/>
                                        <p:tgtEl>
                                          <p:spTgt spid="112"/>
                                        </p:tgtEl>
                                      </p:cBhvr>
                                    </p:animEffect>
                                  </p:childTnLst>
                                </p:cTn>
                              </p:par>
                            </p:childTnLst>
                          </p:cTn>
                        </p:par>
                        <p:par>
                          <p:cTn id="80" fill="hold">
                            <p:stCondLst>
                              <p:cond delay="4000"/>
                            </p:stCondLst>
                            <p:childTnLst>
                              <p:par>
                                <p:cTn id="81" presetID="10" presetClass="entr" presetSubtype="0" fill="hold" grpId="0" nodeType="afterEffect">
                                  <p:stCondLst>
                                    <p:cond delay="0"/>
                                  </p:stCondLst>
                                  <p:childTnLst>
                                    <p:set>
                                      <p:cBhvr>
                                        <p:cTn id="82" dur="1" fill="hold">
                                          <p:stCondLst>
                                            <p:cond delay="0"/>
                                          </p:stCondLst>
                                        </p:cTn>
                                        <p:tgtEl>
                                          <p:spTgt spid="114"/>
                                        </p:tgtEl>
                                        <p:attrNameLst>
                                          <p:attrName>style.visibility</p:attrName>
                                        </p:attrNameLst>
                                      </p:cBhvr>
                                      <p:to>
                                        <p:strVal val="visible"/>
                                      </p:to>
                                    </p:set>
                                    <p:animEffect transition="in" filter="fade">
                                      <p:cBhvr>
                                        <p:cTn id="83" dur="500"/>
                                        <p:tgtEl>
                                          <p:spTgt spid="114"/>
                                        </p:tgtEl>
                                      </p:cBhvr>
                                    </p:animEffect>
                                  </p:childTnLst>
                                </p:cTn>
                              </p:par>
                              <p:par>
                                <p:cTn id="84" presetID="12" presetClass="entr" presetSubtype="2"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 calcmode="lin" valueType="num">
                                      <p:cBhvr additive="base">
                                        <p:cTn id="86" dur="1000"/>
                                        <p:tgtEl>
                                          <p:spTgt spid="118"/>
                                        </p:tgtEl>
                                        <p:attrNameLst>
                                          <p:attrName>ppt_x</p:attrName>
                                        </p:attrNameLst>
                                      </p:cBhvr>
                                      <p:tavLst>
                                        <p:tav tm="0">
                                          <p:val>
                                            <p:strVal val="#ppt_x+#ppt_w*1.125000"/>
                                          </p:val>
                                        </p:tav>
                                        <p:tav tm="100000">
                                          <p:val>
                                            <p:strVal val="#ppt_x"/>
                                          </p:val>
                                        </p:tav>
                                      </p:tavLst>
                                    </p:anim>
                                    <p:animEffect transition="in" filter="wipe(left)">
                                      <p:cBhvr>
                                        <p:cTn id="87" dur="1000"/>
                                        <p:tgtEl>
                                          <p:spTgt spid="118"/>
                                        </p:tgtEl>
                                      </p:cBhvr>
                                    </p:animEffect>
                                  </p:childTnLst>
                                </p:cTn>
                              </p:par>
                            </p:childTnLst>
                          </p:cTn>
                        </p:par>
                        <p:par>
                          <p:cTn id="88" fill="hold">
                            <p:stCondLst>
                              <p:cond delay="5000"/>
                            </p:stCondLst>
                            <p:childTnLst>
                              <p:par>
                                <p:cTn id="89" presetID="10" presetClass="entr" presetSubtype="0" fill="hold" grpId="0" nodeType="afterEffect">
                                  <p:stCondLst>
                                    <p:cond delay="0"/>
                                  </p:stCondLst>
                                  <p:childTnLst>
                                    <p:set>
                                      <p:cBhvr>
                                        <p:cTn id="90" dur="1" fill="hold">
                                          <p:stCondLst>
                                            <p:cond delay="0"/>
                                          </p:stCondLst>
                                        </p:cTn>
                                        <p:tgtEl>
                                          <p:spTgt spid="115"/>
                                        </p:tgtEl>
                                        <p:attrNameLst>
                                          <p:attrName>style.visibility</p:attrName>
                                        </p:attrNameLst>
                                      </p:cBhvr>
                                      <p:to>
                                        <p:strVal val="visible"/>
                                      </p:to>
                                    </p:set>
                                    <p:animEffect transition="in" filter="fade">
                                      <p:cBhvr>
                                        <p:cTn id="91" dur="500"/>
                                        <p:tgtEl>
                                          <p:spTgt spid="115"/>
                                        </p:tgtEl>
                                      </p:cBhvr>
                                    </p:animEffect>
                                  </p:childTnLst>
                                </p:cTn>
                              </p:par>
                              <p:par>
                                <p:cTn id="92" presetID="12" presetClass="entr" presetSubtype="8" fill="hold" grpId="0" nodeType="with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additive="base">
                                        <p:cTn id="94" dur="1000"/>
                                        <p:tgtEl>
                                          <p:spTgt spid="119"/>
                                        </p:tgtEl>
                                        <p:attrNameLst>
                                          <p:attrName>ppt_x</p:attrName>
                                        </p:attrNameLst>
                                      </p:cBhvr>
                                      <p:tavLst>
                                        <p:tav tm="0">
                                          <p:val>
                                            <p:strVal val="#ppt_x-#ppt_w*1.125000"/>
                                          </p:val>
                                        </p:tav>
                                        <p:tav tm="100000">
                                          <p:val>
                                            <p:strVal val="#ppt_x"/>
                                          </p:val>
                                        </p:tav>
                                      </p:tavLst>
                                    </p:anim>
                                    <p:animEffect transition="in" filter="wipe(right)">
                                      <p:cBhvr>
                                        <p:cTn id="95" dur="1000"/>
                                        <p:tgtEl>
                                          <p:spTgt spid="119"/>
                                        </p:tgtEl>
                                      </p:cBhvr>
                                    </p:animEffect>
                                  </p:childTnLst>
                                </p:cTn>
                              </p:par>
                            </p:childTnLst>
                          </p:cTn>
                        </p:par>
                        <p:par>
                          <p:cTn id="96" fill="hold">
                            <p:stCondLst>
                              <p:cond delay="6000"/>
                            </p:stCondLst>
                            <p:childTnLst>
                              <p:par>
                                <p:cTn id="97" presetID="10" presetClass="entr" presetSubtype="0" fill="hold" grpId="0" nodeType="after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par>
                                <p:cTn id="100" presetID="12" presetClass="entr" presetSubtype="8" fill="hold" grpId="0" nodeType="withEffect">
                                  <p:stCondLst>
                                    <p:cond delay="0"/>
                                  </p:stCondLst>
                                  <p:childTnLst>
                                    <p:set>
                                      <p:cBhvr>
                                        <p:cTn id="101" dur="1" fill="hold">
                                          <p:stCondLst>
                                            <p:cond delay="0"/>
                                          </p:stCondLst>
                                        </p:cTn>
                                        <p:tgtEl>
                                          <p:spTgt spid="120"/>
                                        </p:tgtEl>
                                        <p:attrNameLst>
                                          <p:attrName>style.visibility</p:attrName>
                                        </p:attrNameLst>
                                      </p:cBhvr>
                                      <p:to>
                                        <p:strVal val="visible"/>
                                      </p:to>
                                    </p:set>
                                    <p:anim calcmode="lin" valueType="num">
                                      <p:cBhvr additive="base">
                                        <p:cTn id="102" dur="1000"/>
                                        <p:tgtEl>
                                          <p:spTgt spid="120"/>
                                        </p:tgtEl>
                                        <p:attrNameLst>
                                          <p:attrName>ppt_x</p:attrName>
                                        </p:attrNameLst>
                                      </p:cBhvr>
                                      <p:tavLst>
                                        <p:tav tm="0">
                                          <p:val>
                                            <p:strVal val="#ppt_x-#ppt_w*1.125000"/>
                                          </p:val>
                                        </p:tav>
                                        <p:tav tm="100000">
                                          <p:val>
                                            <p:strVal val="#ppt_x"/>
                                          </p:val>
                                        </p:tav>
                                      </p:tavLst>
                                    </p:anim>
                                    <p:animEffect transition="in" filter="wipe(right)">
                                      <p:cBhvr>
                                        <p:cTn id="103" dur="1000"/>
                                        <p:tgtEl>
                                          <p:spTgt spid="120"/>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117"/>
                                        </p:tgtEl>
                                        <p:attrNameLst>
                                          <p:attrName>style.visibility</p:attrName>
                                        </p:attrNameLst>
                                      </p:cBhvr>
                                      <p:to>
                                        <p:strVal val="visible"/>
                                      </p:to>
                                    </p:set>
                                    <p:animEffect transition="in" filter="fade">
                                      <p:cBhvr>
                                        <p:cTn id="107" dur="500"/>
                                        <p:tgtEl>
                                          <p:spTgt spid="117"/>
                                        </p:tgtEl>
                                      </p:cBhvr>
                                    </p:animEffect>
                                  </p:childTnLst>
                                </p:cTn>
                              </p:par>
                              <p:par>
                                <p:cTn id="108" presetID="12" presetClass="entr" presetSubtype="8" fill="hold" grpId="0" nodeType="withEffect">
                                  <p:stCondLst>
                                    <p:cond delay="0"/>
                                  </p:stCondLst>
                                  <p:childTnLst>
                                    <p:set>
                                      <p:cBhvr>
                                        <p:cTn id="109" dur="1" fill="hold">
                                          <p:stCondLst>
                                            <p:cond delay="0"/>
                                          </p:stCondLst>
                                        </p:cTn>
                                        <p:tgtEl>
                                          <p:spTgt spid="121"/>
                                        </p:tgtEl>
                                        <p:attrNameLst>
                                          <p:attrName>style.visibility</p:attrName>
                                        </p:attrNameLst>
                                      </p:cBhvr>
                                      <p:to>
                                        <p:strVal val="visible"/>
                                      </p:to>
                                    </p:set>
                                    <p:anim calcmode="lin" valueType="num">
                                      <p:cBhvr additive="base">
                                        <p:cTn id="110" dur="1000"/>
                                        <p:tgtEl>
                                          <p:spTgt spid="121"/>
                                        </p:tgtEl>
                                        <p:attrNameLst>
                                          <p:attrName>ppt_x</p:attrName>
                                        </p:attrNameLst>
                                      </p:cBhvr>
                                      <p:tavLst>
                                        <p:tav tm="0">
                                          <p:val>
                                            <p:strVal val="#ppt_x-#ppt_w*1.125000"/>
                                          </p:val>
                                        </p:tav>
                                        <p:tav tm="100000">
                                          <p:val>
                                            <p:strVal val="#ppt_x"/>
                                          </p:val>
                                        </p:tav>
                                      </p:tavLst>
                                    </p:anim>
                                    <p:animEffect transition="in" filter="wipe(right)">
                                      <p:cBhvr>
                                        <p:cTn id="111"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9" grpId="0" animBg="1"/>
      <p:bldP spid="70" grpId="0" animBg="1"/>
      <p:bldP spid="71" grpId="0" animBg="1"/>
      <p:bldP spid="72" grpId="0" animBg="1"/>
      <p:bldP spid="73" grpId="0" animBg="1"/>
      <p:bldP spid="109" grpId="0"/>
      <p:bldP spid="110" grpId="0">
        <p:tmplLst>
          <p:tmpl>
            <p:tnLst>
              <p:par>
                <p:cTn presetID="12" presetClass="entr" presetSubtype="2"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tm="0">
                          <p:val>
                            <p:strVal val="#ppt_x+#ppt_w*1.125000"/>
                          </p:val>
                        </p:tav>
                        <p:tav tm="100000">
                          <p:val>
                            <p:strVal val="#ppt_x"/>
                          </p:val>
                        </p:tav>
                      </p:tavLst>
                    </p:anim>
                    <p:animEffect transition="in" filter="wipe(left)">
                      <p:cBhvr>
                        <p:cTn dur="1000"/>
                        <p:tgtEl>
                          <p:spTgt spid="110"/>
                        </p:tgtEl>
                      </p:cBhvr>
                    </p:animEffect>
                  </p:childTnLst>
                </p:cTn>
              </p:par>
            </p:tnLst>
          </p:tmpl>
        </p:tmplLst>
      </p:bldP>
      <p:bldP spid="111" grpId="0"/>
      <p:bldP spid="112" grpId="0">
        <p:tmplLst>
          <p:tmpl>
            <p:tnLst>
              <p:par>
                <p:cTn presetID="12" presetClass="entr" presetSubtype="2"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ppt_x</p:attrName>
                        </p:attrNameLst>
                      </p:cBhvr>
                      <p:tavLst>
                        <p:tav tm="0">
                          <p:val>
                            <p:strVal val="#ppt_x+#ppt_w*1.125000"/>
                          </p:val>
                        </p:tav>
                        <p:tav tm="100000">
                          <p:val>
                            <p:strVal val="#ppt_x"/>
                          </p:val>
                        </p:tav>
                      </p:tavLst>
                    </p:anim>
                    <p:animEffect transition="in" filter="wipe(left)">
                      <p:cBhvr>
                        <p:cTn dur="1000"/>
                        <p:tgtEl>
                          <p:spTgt spid="112"/>
                        </p:tgtEl>
                      </p:cBhvr>
                    </p:animEffect>
                  </p:childTnLst>
                </p:cTn>
              </p:par>
            </p:tnLst>
          </p:tmpl>
        </p:tmplLst>
      </p:bldP>
      <p:bldP spid="113" grpId="0"/>
      <p:bldP spid="114" grpId="0"/>
      <p:bldP spid="115" grpId="0"/>
      <p:bldP spid="116" grpId="0"/>
      <p:bldP spid="117" grpId="0"/>
      <p:bldP spid="118" grpId="0">
        <p:tmplLst>
          <p:tmpl>
            <p:tnLst>
              <p:par>
                <p:cTn presetID="12" presetClass="entr" presetSubtype="2" fill="hold" nodeType="withEffect">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ppt_x</p:attrName>
                        </p:attrNameLst>
                      </p:cBhvr>
                      <p:tavLst>
                        <p:tav tm="0">
                          <p:val>
                            <p:strVal val="#ppt_x+#ppt_w*1.125000"/>
                          </p:val>
                        </p:tav>
                        <p:tav tm="100000">
                          <p:val>
                            <p:strVal val="#ppt_x"/>
                          </p:val>
                        </p:tav>
                      </p:tavLst>
                    </p:anim>
                    <p:animEffect transition="in" filter="wipe(left)">
                      <p:cBhvr>
                        <p:cTn dur="1000"/>
                        <p:tgtEl>
                          <p:spTgt spid="118"/>
                        </p:tgtEl>
                      </p:cBhvr>
                    </p:animEffect>
                  </p:childTnLst>
                </p:cTn>
              </p:par>
            </p:tnLst>
          </p:tmpl>
        </p:tmplLst>
      </p:bldP>
      <p:bldP spid="119" grpId="0">
        <p:tmplLst>
          <p:tmpl>
            <p:tnLst>
              <p:par>
                <p:cTn presetID="12" presetClass="entr" presetSubtype="8" fill="hold" nodeType="withEffect">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1000"/>
                        <p:tgtEl>
                          <p:spTgt spid="119"/>
                        </p:tgtEl>
                        <p:attrNameLst>
                          <p:attrName>ppt_x</p:attrName>
                        </p:attrNameLst>
                      </p:cBhvr>
                      <p:tavLst>
                        <p:tav tm="0">
                          <p:val>
                            <p:strVal val="#ppt_x-#ppt_w*1.125000"/>
                          </p:val>
                        </p:tav>
                        <p:tav tm="100000">
                          <p:val>
                            <p:strVal val="#ppt_x"/>
                          </p:val>
                        </p:tav>
                      </p:tavLst>
                    </p:anim>
                    <p:animEffect transition="in" filter="wipe(right)">
                      <p:cBhvr>
                        <p:cTn dur="1000"/>
                        <p:tgtEl>
                          <p:spTgt spid="119"/>
                        </p:tgtEl>
                      </p:cBhvr>
                    </p:animEffect>
                  </p:childTnLst>
                </p:cTn>
              </p:par>
            </p:tnLst>
          </p:tmpl>
        </p:tmplLst>
      </p:bldP>
      <p:bldP spid="120" grpId="0">
        <p:tmplLst>
          <p:tmpl>
            <p:tnLst>
              <p:par>
                <p:cTn presetID="12" presetClass="entr" presetSubtype="8" fill="hold" nodeType="withEffect">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ppt_x</p:attrName>
                        </p:attrNameLst>
                      </p:cBhvr>
                      <p:tavLst>
                        <p:tav tm="0">
                          <p:val>
                            <p:strVal val="#ppt_x-#ppt_w*1.125000"/>
                          </p:val>
                        </p:tav>
                        <p:tav tm="100000">
                          <p:val>
                            <p:strVal val="#ppt_x"/>
                          </p:val>
                        </p:tav>
                      </p:tavLst>
                    </p:anim>
                    <p:animEffect transition="in" filter="wipe(right)">
                      <p:cBhvr>
                        <p:cTn dur="1000"/>
                        <p:tgtEl>
                          <p:spTgt spid="120"/>
                        </p:tgtEl>
                      </p:cBhvr>
                    </p:animEffect>
                  </p:childTnLst>
                </p:cTn>
              </p:par>
            </p:tnLst>
          </p:tmpl>
        </p:tmplLst>
      </p:bldP>
      <p:bldP spid="121" grpId="0">
        <p:tmplLst>
          <p:tmpl>
            <p:tnLst>
              <p:par>
                <p:cTn presetID="12" presetClass="entr" presetSubtype="8" fill="hold" nodeType="withEffect">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1000"/>
                        <p:tgtEl>
                          <p:spTgt spid="121"/>
                        </p:tgtEl>
                        <p:attrNameLst>
                          <p:attrName>ppt_x</p:attrName>
                        </p:attrNameLst>
                      </p:cBhvr>
                      <p:tavLst>
                        <p:tav tm="0">
                          <p:val>
                            <p:strVal val="#ppt_x-#ppt_w*1.125000"/>
                          </p:val>
                        </p:tav>
                        <p:tav tm="100000">
                          <p:val>
                            <p:strVal val="#ppt_x"/>
                          </p:val>
                        </p:tav>
                      </p:tavLst>
                    </p:anim>
                    <p:animEffect transition="in" filter="wipe(right)">
                      <p:cBhvr>
                        <p:cTn dur="1000"/>
                        <p:tgtEl>
                          <p:spTgt spid="121"/>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a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348BB-C961-424A-B540-A1DCDEF74F97}"/>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75F4AA27-BD32-A24B-9FC3-4D775DCC6E4F}"/>
              </a:ext>
            </a:extLst>
          </p:cNvPr>
          <p:cNvSpPr>
            <a:spLocks noGrp="1"/>
          </p:cNvSpPr>
          <p:nvPr>
            <p:ph type="dt" sz="half" idx="10"/>
          </p:nvPr>
        </p:nvSpPr>
        <p:spPr/>
        <p:txBody>
          <a:bodyPr/>
          <a:lstStyle/>
          <a:p>
            <a:fld id="{4AA77F9D-D23C-4FAE-9EC4-C1AFED921B8A}" type="datetime1">
              <a:rPr lang="fr-FR" smtClean="0"/>
              <a:t>23/02/2026</a:t>
            </a:fld>
            <a:endParaRPr lang="fr-FR"/>
          </a:p>
        </p:txBody>
      </p:sp>
      <p:sp>
        <p:nvSpPr>
          <p:cNvPr id="6" name="Espace réservé du numéro de diapositive 5">
            <a:extLst>
              <a:ext uri="{FF2B5EF4-FFF2-40B4-BE49-F238E27FC236}">
                <a16:creationId xmlns:a16="http://schemas.microsoft.com/office/drawing/2014/main" id="{C628DE85-6163-1046-A221-E93A0FE37044}"/>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7" name="Connecteur droit 6" descr="ligne a">
            <a:extLst>
              <a:ext uri="{FF2B5EF4-FFF2-40B4-BE49-F238E27FC236}">
                <a16:creationId xmlns:a16="http://schemas.microsoft.com/office/drawing/2014/main" id="{5AC42CBA-4AE9-1444-8385-5D1377E42CA9}"/>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92D1034-C004-7E4C-97A8-02DA2B1B8950}"/>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10" name="Espace réservé du contenu 64">
            <a:extLst>
              <a:ext uri="{FF2B5EF4-FFF2-40B4-BE49-F238E27FC236}">
                <a16:creationId xmlns:a16="http://schemas.microsoft.com/office/drawing/2014/main" id="{DDF4953E-6473-9743-A6E3-1B25BAAA18B5}"/>
              </a:ext>
            </a:extLst>
          </p:cNvPr>
          <p:cNvSpPr>
            <a:spLocks noGrp="1"/>
          </p:cNvSpPr>
          <p:nvPr>
            <p:ph sz="quarter" idx="23" hasCustomPrompt="1"/>
          </p:nvPr>
        </p:nvSpPr>
        <p:spPr>
          <a:xfrm>
            <a:off x="544175" y="3227961"/>
            <a:ext cx="2314575" cy="483097"/>
          </a:xfrm>
        </p:spPr>
        <p:txBody>
          <a:bodyPr lIns="90000" anchor="ctr">
            <a:noAutofit/>
          </a:bodyPr>
          <a:lstStyle>
            <a:lvl1pPr algn="r">
              <a:defRPr sz="2000">
                <a:solidFill>
                  <a:schemeClr val="accent1"/>
                </a:solidFill>
              </a:defRPr>
            </a:lvl1pPr>
          </a:lstStyle>
          <a:p>
            <a:pPr lvl="0"/>
            <a:r>
              <a:rPr lang="fr-FR" dirty="0"/>
              <a:t>Texte</a:t>
            </a:r>
          </a:p>
        </p:txBody>
      </p:sp>
      <p:sp>
        <p:nvSpPr>
          <p:cNvPr id="112" name="Espace réservé du contenu 64">
            <a:extLst>
              <a:ext uri="{FF2B5EF4-FFF2-40B4-BE49-F238E27FC236}">
                <a16:creationId xmlns:a16="http://schemas.microsoft.com/office/drawing/2014/main" id="{6F2E2BDB-AD7F-9E4C-86C0-7315ECFBB209}"/>
              </a:ext>
            </a:extLst>
          </p:cNvPr>
          <p:cNvSpPr>
            <a:spLocks noGrp="1"/>
          </p:cNvSpPr>
          <p:nvPr>
            <p:ph sz="quarter" idx="25" hasCustomPrompt="1"/>
          </p:nvPr>
        </p:nvSpPr>
        <p:spPr>
          <a:xfrm>
            <a:off x="6783197" y="1525993"/>
            <a:ext cx="2314575" cy="483097"/>
          </a:xfrm>
        </p:spPr>
        <p:txBody>
          <a:bodyPr lIns="90000" anchor="ctr">
            <a:noAutofit/>
          </a:bodyPr>
          <a:lstStyle>
            <a:lvl1pPr algn="l">
              <a:defRPr sz="2000">
                <a:solidFill>
                  <a:schemeClr val="accent2"/>
                </a:solidFill>
              </a:defRPr>
            </a:lvl1pPr>
          </a:lstStyle>
          <a:p>
            <a:pPr lvl="0"/>
            <a:r>
              <a:rPr lang="fr-FR" dirty="0"/>
              <a:t>Texte</a:t>
            </a:r>
          </a:p>
        </p:txBody>
      </p:sp>
      <p:sp>
        <p:nvSpPr>
          <p:cNvPr id="118" name="Espace réservé du contenu 64">
            <a:extLst>
              <a:ext uri="{FF2B5EF4-FFF2-40B4-BE49-F238E27FC236}">
                <a16:creationId xmlns:a16="http://schemas.microsoft.com/office/drawing/2014/main" id="{24441A4F-78B5-ED43-AD24-A2BB713A1ED6}"/>
              </a:ext>
            </a:extLst>
          </p:cNvPr>
          <p:cNvSpPr>
            <a:spLocks noGrp="1"/>
          </p:cNvSpPr>
          <p:nvPr>
            <p:ph sz="quarter" idx="31" hasCustomPrompt="1"/>
          </p:nvPr>
        </p:nvSpPr>
        <p:spPr>
          <a:xfrm>
            <a:off x="9280017" y="3227961"/>
            <a:ext cx="2314575" cy="483097"/>
          </a:xfrm>
        </p:spPr>
        <p:txBody>
          <a:bodyPr lIns="90000" anchor="ctr">
            <a:noAutofit/>
          </a:bodyPr>
          <a:lstStyle>
            <a:lvl1pPr algn="l">
              <a:defRPr sz="2000">
                <a:solidFill>
                  <a:schemeClr val="accent3"/>
                </a:solidFill>
              </a:defRPr>
            </a:lvl1pPr>
          </a:lstStyle>
          <a:p>
            <a:pPr lvl="0"/>
            <a:r>
              <a:rPr lang="fr-FR" dirty="0"/>
              <a:t>Texte</a:t>
            </a:r>
          </a:p>
        </p:txBody>
      </p:sp>
      <p:sp>
        <p:nvSpPr>
          <p:cNvPr id="51" name="Color shape C">
            <a:extLst>
              <a:ext uri="{FF2B5EF4-FFF2-40B4-BE49-F238E27FC236}">
                <a16:creationId xmlns:a16="http://schemas.microsoft.com/office/drawing/2014/main" id="{C365CC3A-112B-4D41-9619-B5E5981374A1}"/>
              </a:ext>
            </a:extLst>
          </p:cNvPr>
          <p:cNvSpPr/>
          <p:nvPr userDrawn="1"/>
        </p:nvSpPr>
        <p:spPr>
          <a:xfrm>
            <a:off x="6548373" y="2465259"/>
            <a:ext cx="2701605" cy="2230139"/>
          </a:xfrm>
          <a:custGeom>
            <a:avLst/>
            <a:gdLst/>
            <a:ahLst/>
            <a:cxnLst/>
            <a:rect l="0" t="0" r="0" b="0"/>
            <a:pathLst>
              <a:path w="5403938" h="4460278">
                <a:moveTo>
                  <a:pt x="5064404" y="1465249"/>
                </a:moveTo>
                <a:cubicBezTo>
                  <a:pt x="4724895" y="879728"/>
                  <a:pt x="3974985" y="680288"/>
                  <a:pt x="3389452" y="1019822"/>
                </a:cubicBezTo>
                <a:cubicBezTo>
                  <a:pt x="3380866" y="1024801"/>
                  <a:pt x="3372599" y="1030135"/>
                  <a:pt x="3364179" y="1035303"/>
                </a:cubicBezTo>
                <a:cubicBezTo>
                  <a:pt x="2997212" y="631494"/>
                  <a:pt x="2578544" y="284518"/>
                  <a:pt x="2113648" y="0"/>
                </a:cubicBezTo>
                <a:lnTo>
                  <a:pt x="2012251" y="176187"/>
                </a:lnTo>
                <a:cubicBezTo>
                  <a:pt x="2452547" y="446265"/>
                  <a:pt x="2849905" y="774446"/>
                  <a:pt x="3199168" y="1155738"/>
                </a:cubicBezTo>
                <a:cubicBezTo>
                  <a:pt x="2789440" y="1511858"/>
                  <a:pt x="2659303" y="2105113"/>
                  <a:pt x="2896730" y="2604770"/>
                </a:cubicBezTo>
                <a:lnTo>
                  <a:pt x="0" y="4284484"/>
                </a:lnTo>
                <a:lnTo>
                  <a:pt x="101930" y="4460278"/>
                </a:lnTo>
                <a:lnTo>
                  <a:pt x="2998660" y="2780563"/>
                </a:lnTo>
                <a:cubicBezTo>
                  <a:pt x="3359023" y="3299040"/>
                  <a:pt x="4063072" y="3462553"/>
                  <a:pt x="4618990" y="3140202"/>
                </a:cubicBezTo>
                <a:cubicBezTo>
                  <a:pt x="5204510" y="2800680"/>
                  <a:pt x="5403938" y="2050783"/>
                  <a:pt x="5064404" y="1465249"/>
                </a:cubicBezTo>
                <a:close/>
              </a:path>
            </a:pathLst>
          </a:custGeom>
          <a:solidFill>
            <a:schemeClr val="accent3"/>
          </a:solidFill>
          <a:ln w="12700" cap="flat" cmpd="sng">
            <a:noFill/>
            <a:prstDash val="solid"/>
            <a:miter lim="800000"/>
          </a:ln>
        </p:spPr>
        <p:txBody>
          <a:bodyPr anchor="ctr">
            <a:spAutoFit/>
          </a:bodyPr>
          <a:lstStyle/>
          <a:p>
            <a:pPr algn="ctr"/>
            <a:endParaRPr lang="fr-FR" sz="1200" dirty="0"/>
          </a:p>
        </p:txBody>
      </p:sp>
      <p:sp>
        <p:nvSpPr>
          <p:cNvPr id="52" name="Color Shape B">
            <a:extLst>
              <a:ext uri="{FF2B5EF4-FFF2-40B4-BE49-F238E27FC236}">
                <a16:creationId xmlns:a16="http://schemas.microsoft.com/office/drawing/2014/main" id="{92BE0522-BE01-A544-88FD-9A48AC97D34E}"/>
              </a:ext>
            </a:extLst>
          </p:cNvPr>
          <p:cNvSpPr/>
          <p:nvPr userDrawn="1"/>
        </p:nvSpPr>
        <p:spPr>
          <a:xfrm>
            <a:off x="4722646" y="1478439"/>
            <a:ext cx="2746715" cy="2897682"/>
          </a:xfrm>
          <a:custGeom>
            <a:avLst/>
            <a:gdLst/>
            <a:ahLst/>
            <a:cxnLst/>
            <a:rect l="0" t="0" r="0" b="0"/>
            <a:pathLst>
              <a:path w="5494172" h="5795365">
                <a:moveTo>
                  <a:pt x="5494172" y="1819008"/>
                </a:moveTo>
                <a:cubicBezTo>
                  <a:pt x="5010670" y="1557604"/>
                  <a:pt x="4500867" y="1368475"/>
                  <a:pt x="3972280" y="1253769"/>
                </a:cubicBezTo>
                <a:cubicBezTo>
                  <a:pt x="3972496" y="1244384"/>
                  <a:pt x="3972610" y="1234986"/>
                  <a:pt x="3972610" y="1225550"/>
                </a:cubicBezTo>
                <a:cubicBezTo>
                  <a:pt x="3972610" y="548703"/>
                  <a:pt x="3423920" y="0"/>
                  <a:pt x="2747073" y="0"/>
                </a:cubicBezTo>
                <a:cubicBezTo>
                  <a:pt x="2070239" y="0"/>
                  <a:pt x="1521536" y="548703"/>
                  <a:pt x="1521548" y="1225537"/>
                </a:cubicBezTo>
                <a:cubicBezTo>
                  <a:pt x="1521548" y="1234973"/>
                  <a:pt x="1521675" y="1244384"/>
                  <a:pt x="1521891" y="1253769"/>
                </a:cubicBezTo>
                <a:cubicBezTo>
                  <a:pt x="993292" y="1368475"/>
                  <a:pt x="483489" y="1557604"/>
                  <a:pt x="0" y="1819008"/>
                </a:cubicBezTo>
                <a:lnTo>
                  <a:pt x="101663" y="1995093"/>
                </a:lnTo>
                <a:cubicBezTo>
                  <a:pt x="560133" y="1747812"/>
                  <a:pt x="1043038" y="1567980"/>
                  <a:pt x="1543456" y="1457274"/>
                </a:cubicBezTo>
                <a:cubicBezTo>
                  <a:pt x="1645589" y="1990890"/>
                  <a:pt x="2093772" y="2401582"/>
                  <a:pt x="2645486" y="2446858"/>
                </a:cubicBezTo>
                <a:lnTo>
                  <a:pt x="2645473" y="5795365"/>
                </a:lnTo>
                <a:lnTo>
                  <a:pt x="2848673" y="5795365"/>
                </a:lnTo>
                <a:lnTo>
                  <a:pt x="2848673" y="2446858"/>
                </a:lnTo>
                <a:cubicBezTo>
                  <a:pt x="3400399" y="2401570"/>
                  <a:pt x="3848569" y="1990890"/>
                  <a:pt x="3950703" y="1457274"/>
                </a:cubicBezTo>
                <a:cubicBezTo>
                  <a:pt x="4451121" y="1567992"/>
                  <a:pt x="4934038" y="1747824"/>
                  <a:pt x="5392496" y="1995106"/>
                </a:cubicBezTo>
                <a:close/>
              </a:path>
            </a:pathLst>
          </a:custGeom>
          <a:solidFill>
            <a:schemeClr val="accent2"/>
          </a:solidFill>
          <a:ln w="12700" cap="flat" cmpd="sng">
            <a:noFill/>
            <a:prstDash val="solid"/>
            <a:miter lim="800000"/>
          </a:ln>
        </p:spPr>
        <p:txBody>
          <a:bodyPr anchor="ctr">
            <a:spAutoFit/>
          </a:bodyPr>
          <a:lstStyle/>
          <a:p>
            <a:pPr algn="ctr"/>
            <a:endParaRPr lang="fr-FR" sz="1200" dirty="0"/>
          </a:p>
        </p:txBody>
      </p:sp>
      <p:sp>
        <p:nvSpPr>
          <p:cNvPr id="53" name="Color shape A">
            <a:extLst>
              <a:ext uri="{FF2B5EF4-FFF2-40B4-BE49-F238E27FC236}">
                <a16:creationId xmlns:a16="http://schemas.microsoft.com/office/drawing/2014/main" id="{340541D1-0886-B84E-86CC-155D8CD903F1}"/>
              </a:ext>
            </a:extLst>
          </p:cNvPr>
          <p:cNvSpPr/>
          <p:nvPr userDrawn="1"/>
        </p:nvSpPr>
        <p:spPr>
          <a:xfrm>
            <a:off x="2939323" y="2468108"/>
            <a:ext cx="2703700" cy="2228228"/>
          </a:xfrm>
          <a:custGeom>
            <a:avLst/>
            <a:gdLst/>
            <a:ahLst/>
            <a:cxnLst/>
            <a:rect l="0" t="0" r="0" b="0"/>
            <a:pathLst>
              <a:path w="5408129" h="4456455">
                <a:moveTo>
                  <a:pt x="2508250" y="2606230"/>
                </a:moveTo>
                <a:cubicBezTo>
                  <a:pt x="2744724" y="2106129"/>
                  <a:pt x="2613469" y="1513128"/>
                  <a:pt x="2203069" y="1157795"/>
                </a:cubicBezTo>
                <a:cubicBezTo>
                  <a:pt x="2551620" y="775843"/>
                  <a:pt x="2948355" y="446913"/>
                  <a:pt x="3388144" y="175996"/>
                </a:cubicBezTo>
                <a:lnTo>
                  <a:pt x="3286404" y="0"/>
                </a:lnTo>
                <a:cubicBezTo>
                  <a:pt x="2822054" y="285394"/>
                  <a:pt x="2404046" y="633171"/>
                  <a:pt x="2037829" y="1037666"/>
                </a:cubicBezTo>
                <a:cubicBezTo>
                  <a:pt x="2029383" y="1032510"/>
                  <a:pt x="2021128" y="1027201"/>
                  <a:pt x="2012518" y="1022223"/>
                </a:cubicBezTo>
                <a:cubicBezTo>
                  <a:pt x="1426362" y="683806"/>
                  <a:pt x="676833" y="884618"/>
                  <a:pt x="338404" y="1470799"/>
                </a:cubicBezTo>
                <a:cubicBezTo>
                  <a:pt x="0" y="2056955"/>
                  <a:pt x="200825" y="2806496"/>
                  <a:pt x="786993" y="3144913"/>
                </a:cubicBezTo>
                <a:cubicBezTo>
                  <a:pt x="1343520" y="3466236"/>
                  <a:pt x="2047278" y="3301365"/>
                  <a:pt x="2406650" y="2782201"/>
                </a:cubicBezTo>
                <a:lnTo>
                  <a:pt x="5306529" y="4456455"/>
                </a:lnTo>
                <a:lnTo>
                  <a:pt x="5408129" y="4280471"/>
                </a:lnTo>
                <a:close/>
              </a:path>
            </a:pathLst>
          </a:custGeom>
          <a:solidFill>
            <a:schemeClr val="accent1"/>
          </a:solidFill>
          <a:ln w="12700" cap="flat" cmpd="sng">
            <a:noFill/>
            <a:prstDash val="solid"/>
            <a:miter lim="800000"/>
          </a:ln>
        </p:spPr>
        <p:txBody>
          <a:bodyPr anchor="ctr">
            <a:spAutoFit/>
          </a:bodyPr>
          <a:lstStyle/>
          <a:p>
            <a:pPr algn="ctr"/>
            <a:endParaRPr lang="fr-FR" sz="1200" dirty="0"/>
          </a:p>
        </p:txBody>
      </p:sp>
      <p:grpSp>
        <p:nvGrpSpPr>
          <p:cNvPr id="54" name="Center circle">
            <a:extLst>
              <a:ext uri="{FF2B5EF4-FFF2-40B4-BE49-F238E27FC236}">
                <a16:creationId xmlns:a16="http://schemas.microsoft.com/office/drawing/2014/main" id="{55CCAA83-B15D-5C47-BE66-2EE42DB62822}"/>
              </a:ext>
            </a:extLst>
          </p:cNvPr>
          <p:cNvGrpSpPr/>
          <p:nvPr userDrawn="1"/>
        </p:nvGrpSpPr>
        <p:grpSpPr>
          <a:xfrm>
            <a:off x="4860997" y="3691287"/>
            <a:ext cx="2474229" cy="2474563"/>
            <a:chOff x="7289338" y="5821572"/>
            <a:chExt cx="3712489" cy="3712990"/>
          </a:xfrm>
        </p:grpSpPr>
        <p:sp>
          <p:nvSpPr>
            <p:cNvPr id="55" name="Dark circle">
              <a:extLst>
                <a:ext uri="{FF2B5EF4-FFF2-40B4-BE49-F238E27FC236}">
                  <a16:creationId xmlns:a16="http://schemas.microsoft.com/office/drawing/2014/main" id="{9DE208B2-8BD3-F448-BC4A-679E6C3920C9}"/>
                </a:ext>
              </a:extLst>
            </p:cNvPr>
            <p:cNvSpPr/>
            <p:nvPr/>
          </p:nvSpPr>
          <p:spPr>
            <a:xfrm>
              <a:off x="7289338" y="5821572"/>
              <a:ext cx="3712489" cy="3712990"/>
            </a:xfrm>
            <a:custGeom>
              <a:avLst/>
              <a:gdLst/>
              <a:ahLst/>
              <a:cxnLst/>
              <a:rect l="0" t="0" r="0" b="0"/>
              <a:pathLst>
                <a:path w="4949126" h="4949126">
                  <a:moveTo>
                    <a:pt x="2474569" y="0"/>
                  </a:moveTo>
                  <a:cubicBezTo>
                    <a:pt x="3841216" y="0"/>
                    <a:pt x="4949126" y="1107897"/>
                    <a:pt x="4949126" y="2474569"/>
                  </a:cubicBezTo>
                  <a:cubicBezTo>
                    <a:pt x="4949126" y="3841242"/>
                    <a:pt x="3841216" y="4949126"/>
                    <a:pt x="2474569" y="4949126"/>
                  </a:cubicBezTo>
                  <a:cubicBezTo>
                    <a:pt x="1107897" y="4949126"/>
                    <a:pt x="25" y="3841254"/>
                    <a:pt x="25" y="2474556"/>
                  </a:cubicBezTo>
                  <a:cubicBezTo>
                    <a:pt x="0" y="1107897"/>
                    <a:pt x="1107871" y="0"/>
                    <a:pt x="2474569" y="0"/>
                  </a:cubicBezTo>
                  <a:close/>
                </a:path>
              </a:pathLst>
            </a:custGeom>
            <a:solidFill>
              <a:srgbClr val="303030">
                <a:alpha val="10000"/>
              </a:srgbClr>
            </a:solidFill>
            <a:ln w="12700" cap="flat" cmpd="sng">
              <a:noFill/>
              <a:prstDash val="solid"/>
              <a:miter lim="800000"/>
            </a:ln>
          </p:spPr>
          <p:txBody>
            <a:bodyPr anchor="ctr">
              <a:spAutoFit/>
            </a:bodyPr>
            <a:lstStyle/>
            <a:p>
              <a:pPr algn="ctr"/>
              <a:endParaRPr lang="fr-FR" sz="1200" dirty="0"/>
            </a:p>
          </p:txBody>
        </p:sp>
        <p:sp>
          <p:nvSpPr>
            <p:cNvPr id="56" name="White circle">
              <a:extLst>
                <a:ext uri="{FF2B5EF4-FFF2-40B4-BE49-F238E27FC236}">
                  <a16:creationId xmlns:a16="http://schemas.microsoft.com/office/drawing/2014/main" id="{93058B79-06B0-4F40-9C45-A082B381720C}"/>
                </a:ext>
              </a:extLst>
            </p:cNvPr>
            <p:cNvSpPr/>
            <p:nvPr/>
          </p:nvSpPr>
          <p:spPr>
            <a:xfrm>
              <a:off x="7356634" y="5888872"/>
              <a:ext cx="3577897" cy="3578390"/>
            </a:xfrm>
            <a:custGeom>
              <a:avLst/>
              <a:gdLst/>
              <a:ahLst/>
              <a:cxnLst/>
              <a:rect l="0" t="0" r="0" b="0"/>
              <a:pathLst>
                <a:path w="4769700" h="4769713">
                  <a:moveTo>
                    <a:pt x="2384856" y="0"/>
                  </a:moveTo>
                  <a:cubicBezTo>
                    <a:pt x="3701961" y="0"/>
                    <a:pt x="4769700" y="1067739"/>
                    <a:pt x="4769700" y="2384856"/>
                  </a:cubicBezTo>
                  <a:cubicBezTo>
                    <a:pt x="4769700" y="3701986"/>
                    <a:pt x="3701961" y="4769713"/>
                    <a:pt x="2384856" y="4769713"/>
                  </a:cubicBezTo>
                  <a:cubicBezTo>
                    <a:pt x="1067727" y="4769713"/>
                    <a:pt x="12" y="3701999"/>
                    <a:pt x="12" y="2384844"/>
                  </a:cubicBezTo>
                  <a:cubicBezTo>
                    <a:pt x="0" y="1067739"/>
                    <a:pt x="1067714" y="0"/>
                    <a:pt x="2384856"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fr-FR" sz="1200" dirty="0"/>
            </a:p>
          </p:txBody>
        </p:sp>
      </p:grpSp>
      <p:grpSp>
        <p:nvGrpSpPr>
          <p:cNvPr id="60" name="A">
            <a:extLst>
              <a:ext uri="{FF2B5EF4-FFF2-40B4-BE49-F238E27FC236}">
                <a16:creationId xmlns:a16="http://schemas.microsoft.com/office/drawing/2014/main" id="{9817DC6D-26CB-0A45-B8FC-E23A448AB5E4}"/>
              </a:ext>
            </a:extLst>
          </p:cNvPr>
          <p:cNvGrpSpPr/>
          <p:nvPr userDrawn="1"/>
        </p:nvGrpSpPr>
        <p:grpSpPr>
          <a:xfrm>
            <a:off x="3100469" y="2970975"/>
            <a:ext cx="1076396" cy="1076534"/>
            <a:chOff x="4081255" y="6870418"/>
            <a:chExt cx="1615092" cy="1615300"/>
          </a:xfrm>
        </p:grpSpPr>
        <p:sp>
          <p:nvSpPr>
            <p:cNvPr id="61" name="White circle">
              <a:extLst>
                <a:ext uri="{FF2B5EF4-FFF2-40B4-BE49-F238E27FC236}">
                  <a16:creationId xmlns:a16="http://schemas.microsoft.com/office/drawing/2014/main" id="{6107D95F-D52E-834E-BAE5-BCE0716386DA}"/>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fr-FR" sz="1200" dirty="0"/>
            </a:p>
          </p:txBody>
        </p:sp>
        <p:pic>
          <p:nvPicPr>
            <p:cNvPr id="62" name="Texture" descr="D:\andrew\Работа\Андрей\00_Presentations\05_WoW2\00_Drafts\3768-1.png">
              <a:extLst>
                <a:ext uri="{FF2B5EF4-FFF2-40B4-BE49-F238E27FC236}">
                  <a16:creationId xmlns:a16="http://schemas.microsoft.com/office/drawing/2014/main" id="{343ABB94-58FD-6544-841A-FD891E3582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B">
            <a:extLst>
              <a:ext uri="{FF2B5EF4-FFF2-40B4-BE49-F238E27FC236}">
                <a16:creationId xmlns:a16="http://schemas.microsoft.com/office/drawing/2014/main" id="{553A9BCC-2BA6-EF48-8264-49AE82381A6A}"/>
              </a:ext>
            </a:extLst>
          </p:cNvPr>
          <p:cNvGrpSpPr/>
          <p:nvPr userDrawn="1"/>
        </p:nvGrpSpPr>
        <p:grpSpPr>
          <a:xfrm>
            <a:off x="5559913" y="1552921"/>
            <a:ext cx="1076396" cy="1076534"/>
            <a:chOff x="4081255" y="6870418"/>
            <a:chExt cx="1615092" cy="1615300"/>
          </a:xfrm>
        </p:grpSpPr>
        <p:sp>
          <p:nvSpPr>
            <p:cNvPr id="64" name="White circle">
              <a:extLst>
                <a:ext uri="{FF2B5EF4-FFF2-40B4-BE49-F238E27FC236}">
                  <a16:creationId xmlns:a16="http://schemas.microsoft.com/office/drawing/2014/main" id="{7212D753-E599-7444-8CE8-E162346D5E30}"/>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fr-FR" sz="1200" dirty="0"/>
            </a:p>
          </p:txBody>
        </p:sp>
        <p:pic>
          <p:nvPicPr>
            <p:cNvPr id="65" name="Texture" descr="D:\andrew\Работа\Андрей\00_Presentations\05_WoW2\00_Drafts\3768-1.png">
              <a:extLst>
                <a:ext uri="{FF2B5EF4-FFF2-40B4-BE49-F238E27FC236}">
                  <a16:creationId xmlns:a16="http://schemas.microsoft.com/office/drawing/2014/main" id="{DCCA9A9D-5724-D34A-84E1-324F1B3A37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C">
            <a:extLst>
              <a:ext uri="{FF2B5EF4-FFF2-40B4-BE49-F238E27FC236}">
                <a16:creationId xmlns:a16="http://schemas.microsoft.com/office/drawing/2014/main" id="{1BAB9F6A-7FF0-AB46-9DA6-440B0F2A13ED}"/>
              </a:ext>
            </a:extLst>
          </p:cNvPr>
          <p:cNvGrpSpPr/>
          <p:nvPr userDrawn="1"/>
        </p:nvGrpSpPr>
        <p:grpSpPr>
          <a:xfrm>
            <a:off x="8015082" y="2970975"/>
            <a:ext cx="1076396" cy="1076534"/>
            <a:chOff x="4081255" y="6870418"/>
            <a:chExt cx="1615092" cy="1615300"/>
          </a:xfrm>
        </p:grpSpPr>
        <p:sp>
          <p:nvSpPr>
            <p:cNvPr id="67" name="White circle">
              <a:extLst>
                <a:ext uri="{FF2B5EF4-FFF2-40B4-BE49-F238E27FC236}">
                  <a16:creationId xmlns:a16="http://schemas.microsoft.com/office/drawing/2014/main" id="{076D5943-A03E-594E-8467-4ABDAFFF0B69}"/>
                </a:ext>
              </a:extLst>
            </p:cNvPr>
            <p:cNvSpPr/>
            <p:nvPr/>
          </p:nvSpPr>
          <p:spPr>
            <a:xfrm>
              <a:off x="4081255" y="6870418"/>
              <a:ext cx="1615092" cy="1615300"/>
            </a:xfrm>
            <a:custGeom>
              <a:avLst/>
              <a:gdLst/>
              <a:ahLst/>
              <a:cxnLst/>
              <a:rect l="0" t="0" r="0" b="0"/>
              <a:pathLst>
                <a:path w="2153081" h="2153069">
                  <a:moveTo>
                    <a:pt x="1076553" y="0"/>
                  </a:moveTo>
                  <a:cubicBezTo>
                    <a:pt x="1671104" y="0"/>
                    <a:pt x="2153081" y="481977"/>
                    <a:pt x="2153081" y="1076528"/>
                  </a:cubicBezTo>
                  <a:cubicBezTo>
                    <a:pt x="2153081" y="1671091"/>
                    <a:pt x="1671104" y="2153069"/>
                    <a:pt x="1076553" y="2153069"/>
                  </a:cubicBezTo>
                  <a:cubicBezTo>
                    <a:pt x="481990" y="2153069"/>
                    <a:pt x="25" y="1671091"/>
                    <a:pt x="25" y="1076528"/>
                  </a:cubicBezTo>
                  <a:cubicBezTo>
                    <a:pt x="0" y="481977"/>
                    <a:pt x="481990" y="0"/>
                    <a:pt x="1076553" y="0"/>
                  </a:cubicBezTo>
                  <a:close/>
                </a:path>
              </a:pathLst>
            </a:custGeom>
            <a:gradFill>
              <a:gsLst>
                <a:gs pos="0">
                  <a:srgbClr val="F7F7F7"/>
                </a:gs>
                <a:gs pos="100000">
                  <a:srgbClr val="FEFFFF"/>
                </a:gs>
              </a:gsLst>
              <a:lin ang="13500000" scaled="1"/>
            </a:gradFill>
            <a:ln w="12700" cmpd="sng">
              <a:noFill/>
              <a:prstDash val="solid"/>
            </a:ln>
            <a:effectLst>
              <a:outerShdw blurRad="254000" dist="127000" dir="2700000" algn="tl" rotWithShape="0">
                <a:prstClr val="black">
                  <a:alpha val="60000"/>
                </a:prstClr>
              </a:outerShdw>
            </a:effectLst>
          </p:spPr>
          <p:txBody>
            <a:bodyPr wrap="square" lIns="45711" tIns="22856" rIns="45711" bIns="22856" anchor="ctr">
              <a:spAutoFit/>
            </a:bodyPr>
            <a:lstStyle/>
            <a:p>
              <a:pPr algn="ctr"/>
              <a:endParaRPr lang="fr-FR" sz="1200" dirty="0"/>
            </a:p>
          </p:txBody>
        </p:sp>
        <p:pic>
          <p:nvPicPr>
            <p:cNvPr id="68" name="Texture" descr="D:\andrew\Работа\Андрей\00_Presentations\05_WoW2\00_Drafts\3768-1.png">
              <a:extLst>
                <a:ext uri="{FF2B5EF4-FFF2-40B4-BE49-F238E27FC236}">
                  <a16:creationId xmlns:a16="http://schemas.microsoft.com/office/drawing/2014/main" id="{230526BF-D04A-9742-83A2-32F0E18476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4317" y="7008963"/>
              <a:ext cx="1328968" cy="1326766"/>
            </a:xfrm>
            <a:prstGeom prst="rect">
              <a:avLst/>
            </a:prstGeom>
            <a:noFill/>
            <a:extLst>
              <a:ext uri="{909E8E84-426E-40DD-AFC4-6F175D3DCCD1}">
                <a14:hiddenFill xmlns:a14="http://schemas.microsoft.com/office/drawing/2010/main">
                  <a:solidFill>
                    <a:srgbClr val="FFFFFF"/>
                  </a:solidFill>
                </a14:hiddenFill>
              </a:ext>
            </a:extLst>
          </p:spPr>
        </p:pic>
      </p:grpSp>
      <p:sp>
        <p:nvSpPr>
          <p:cNvPr id="103" name="Espace réservé du pied de page 4">
            <a:extLst>
              <a:ext uri="{FF2B5EF4-FFF2-40B4-BE49-F238E27FC236}">
                <a16:creationId xmlns:a16="http://schemas.microsoft.com/office/drawing/2014/main" id="{64E39BA2-252A-364E-8D0E-327D04717459}"/>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106" name="Espace réservé pour une image  68">
            <a:extLst>
              <a:ext uri="{FF2B5EF4-FFF2-40B4-BE49-F238E27FC236}">
                <a16:creationId xmlns:a16="http://schemas.microsoft.com/office/drawing/2014/main" id="{464221FE-0BB2-4B4D-8BDA-F0688833B786}"/>
              </a:ext>
            </a:extLst>
          </p:cNvPr>
          <p:cNvSpPr>
            <a:spLocks noGrp="1"/>
          </p:cNvSpPr>
          <p:nvPr>
            <p:ph type="pic" sz="quarter" idx="24" hasCustomPrompt="1"/>
          </p:nvPr>
        </p:nvSpPr>
        <p:spPr>
          <a:xfrm>
            <a:off x="3348947" y="3232784"/>
            <a:ext cx="579438" cy="579438"/>
          </a:xfrm>
        </p:spPr>
        <p:txBody>
          <a:bodyPr anchor="ctr">
            <a:normAutofit/>
          </a:bodyPr>
          <a:lstStyle>
            <a:lvl1pPr algn="ctr">
              <a:defRPr sz="1000"/>
            </a:lvl1pPr>
          </a:lstStyle>
          <a:p>
            <a:r>
              <a:rPr lang="fr-FR" dirty="0" err="1"/>
              <a:t>icon</a:t>
            </a:r>
            <a:endParaRPr lang="fr-FR" dirty="0"/>
          </a:p>
        </p:txBody>
      </p:sp>
      <p:sp>
        <p:nvSpPr>
          <p:cNvPr id="107" name="Espace réservé pour une image  68">
            <a:extLst>
              <a:ext uri="{FF2B5EF4-FFF2-40B4-BE49-F238E27FC236}">
                <a16:creationId xmlns:a16="http://schemas.microsoft.com/office/drawing/2014/main" id="{0FFE7DF4-0A5C-BB4D-BF9B-BA5E06EAD04C}"/>
              </a:ext>
            </a:extLst>
          </p:cNvPr>
          <p:cNvSpPr>
            <a:spLocks noGrp="1"/>
          </p:cNvSpPr>
          <p:nvPr>
            <p:ph type="pic" sz="quarter" idx="28" hasCustomPrompt="1"/>
          </p:nvPr>
        </p:nvSpPr>
        <p:spPr>
          <a:xfrm>
            <a:off x="5803199" y="1797655"/>
            <a:ext cx="579438" cy="579438"/>
          </a:xfrm>
        </p:spPr>
        <p:txBody>
          <a:bodyPr anchor="ctr">
            <a:normAutofit/>
          </a:bodyPr>
          <a:lstStyle>
            <a:lvl1pPr algn="ctr">
              <a:defRPr sz="1000"/>
            </a:lvl1pPr>
          </a:lstStyle>
          <a:p>
            <a:r>
              <a:rPr lang="fr-FR" dirty="0" err="1"/>
              <a:t>icon</a:t>
            </a:r>
            <a:endParaRPr lang="fr-FR" dirty="0"/>
          </a:p>
        </p:txBody>
      </p:sp>
      <p:sp>
        <p:nvSpPr>
          <p:cNvPr id="108" name="Espace réservé pour une image  68">
            <a:extLst>
              <a:ext uri="{FF2B5EF4-FFF2-40B4-BE49-F238E27FC236}">
                <a16:creationId xmlns:a16="http://schemas.microsoft.com/office/drawing/2014/main" id="{C648C89D-C062-1F4B-8B30-2C9235A6B0DF}"/>
              </a:ext>
            </a:extLst>
          </p:cNvPr>
          <p:cNvSpPr>
            <a:spLocks noGrp="1"/>
          </p:cNvSpPr>
          <p:nvPr>
            <p:ph type="pic" sz="quarter" idx="30" hasCustomPrompt="1"/>
          </p:nvPr>
        </p:nvSpPr>
        <p:spPr>
          <a:xfrm>
            <a:off x="8301571" y="3232784"/>
            <a:ext cx="579438" cy="579438"/>
          </a:xfrm>
        </p:spPr>
        <p:txBody>
          <a:bodyPr anchor="ctr">
            <a:normAutofit/>
          </a:bodyPr>
          <a:lstStyle>
            <a:lvl1pPr algn="ctr">
              <a:defRPr sz="1000"/>
            </a:lvl1pPr>
          </a:lstStyle>
          <a:p>
            <a:r>
              <a:rPr lang="fr-FR" dirty="0" err="1"/>
              <a:t>icon</a:t>
            </a:r>
            <a:endParaRPr lang="fr-FR" dirty="0"/>
          </a:p>
        </p:txBody>
      </p:sp>
    </p:spTree>
    <p:extLst>
      <p:ext uri="{BB962C8B-B14F-4D97-AF65-F5344CB8AC3E}">
        <p14:creationId xmlns:p14="http://schemas.microsoft.com/office/powerpoint/2010/main" val="215436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9"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strips(upLeft)">
                                      <p:cBhvr>
                                        <p:cTn id="13" dur="500"/>
                                        <p:tgtEl>
                                          <p:spTgt spid="5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strips(upRight)">
                                      <p:cBhvr>
                                        <p:cTn id="19" dur="500"/>
                                        <p:tgtEl>
                                          <p:spTgt spid="51"/>
                                        </p:tgtEl>
                                      </p:cBhvr>
                                    </p:animEffect>
                                  </p:childTnLst>
                                </p:cTn>
                              </p:par>
                              <p:par>
                                <p:cTn id="20" presetID="47"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additive="base">
                                        <p:cTn id="31" dur="1000"/>
                                        <p:tgtEl>
                                          <p:spTgt spid="110"/>
                                        </p:tgtEl>
                                        <p:attrNameLst>
                                          <p:attrName>ppt_x</p:attrName>
                                        </p:attrNameLst>
                                      </p:cBhvr>
                                      <p:tavLst>
                                        <p:tav tm="0">
                                          <p:val>
                                            <p:strVal val="#ppt_x+#ppt_w*1.125000"/>
                                          </p:val>
                                        </p:tav>
                                        <p:tav tm="100000">
                                          <p:val>
                                            <p:strVal val="#ppt_x"/>
                                          </p:val>
                                        </p:tav>
                                      </p:tavLst>
                                    </p:anim>
                                    <p:animEffect transition="in" filter="wipe(left)">
                                      <p:cBhvr>
                                        <p:cTn id="32" dur="1000"/>
                                        <p:tgtEl>
                                          <p:spTgt spid="110"/>
                                        </p:tgtEl>
                                      </p:cBhvr>
                                    </p:animEffect>
                                  </p:childTnLst>
                                </p:cTn>
                              </p:par>
                              <p:par>
                                <p:cTn id="33" presetID="47"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anim calcmode="lin" valueType="num">
                                      <p:cBhvr>
                                        <p:cTn id="36" dur="1000" fill="hold"/>
                                        <p:tgtEl>
                                          <p:spTgt spid="63"/>
                                        </p:tgtEl>
                                        <p:attrNameLst>
                                          <p:attrName>ppt_x</p:attrName>
                                        </p:attrNameLst>
                                      </p:cBhvr>
                                      <p:tavLst>
                                        <p:tav tm="0">
                                          <p:val>
                                            <p:strVal val="#ppt_x"/>
                                          </p:val>
                                        </p:tav>
                                        <p:tav tm="100000">
                                          <p:val>
                                            <p:strVal val="#ppt_x"/>
                                          </p:val>
                                        </p:tav>
                                      </p:tavLst>
                                    </p:anim>
                                    <p:anim calcmode="lin" valueType="num">
                                      <p:cBhvr>
                                        <p:cTn id="37" dur="1000" fill="hold"/>
                                        <p:tgtEl>
                                          <p:spTgt spid="63"/>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fade">
                                      <p:cBhvr>
                                        <p:cTn id="41" dur="500"/>
                                        <p:tgtEl>
                                          <p:spTgt spid="107"/>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12"/>
                                        </p:tgtEl>
                                        <p:attrNameLst>
                                          <p:attrName>style.visibility</p:attrName>
                                        </p:attrNameLst>
                                      </p:cBhvr>
                                      <p:to>
                                        <p:strVal val="visible"/>
                                      </p:to>
                                    </p:set>
                                    <p:anim calcmode="lin" valueType="num">
                                      <p:cBhvr additive="base">
                                        <p:cTn id="44" dur="1000"/>
                                        <p:tgtEl>
                                          <p:spTgt spid="112"/>
                                        </p:tgtEl>
                                        <p:attrNameLst>
                                          <p:attrName>ppt_x</p:attrName>
                                        </p:attrNameLst>
                                      </p:cBhvr>
                                      <p:tavLst>
                                        <p:tav tm="0">
                                          <p:val>
                                            <p:strVal val="#ppt_x-#ppt_w*1.125000"/>
                                          </p:val>
                                        </p:tav>
                                        <p:tav tm="100000">
                                          <p:val>
                                            <p:strVal val="#ppt_x"/>
                                          </p:val>
                                        </p:tav>
                                      </p:tavLst>
                                    </p:anim>
                                    <p:animEffect transition="in" filter="wipe(right)">
                                      <p:cBhvr>
                                        <p:cTn id="45" dur="1000"/>
                                        <p:tgtEl>
                                          <p:spTgt spid="112"/>
                                        </p:tgtEl>
                                      </p:cBhvr>
                                    </p:animEffect>
                                  </p:childTnLst>
                                </p:cTn>
                              </p:par>
                              <p:par>
                                <p:cTn id="46" presetID="47" presetClass="entr" presetSubtype="0"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fade">
                                      <p:cBhvr>
                                        <p:cTn id="54" dur="500"/>
                                        <p:tgtEl>
                                          <p:spTgt spid="108"/>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18"/>
                                        </p:tgtEl>
                                        <p:attrNameLst>
                                          <p:attrName>style.visibility</p:attrName>
                                        </p:attrNameLst>
                                      </p:cBhvr>
                                      <p:to>
                                        <p:strVal val="visible"/>
                                      </p:to>
                                    </p:set>
                                    <p:anim calcmode="lin" valueType="num">
                                      <p:cBhvr additive="base">
                                        <p:cTn id="57" dur="1000"/>
                                        <p:tgtEl>
                                          <p:spTgt spid="118"/>
                                        </p:tgtEl>
                                        <p:attrNameLst>
                                          <p:attrName>ppt_x</p:attrName>
                                        </p:attrNameLst>
                                      </p:cBhvr>
                                      <p:tavLst>
                                        <p:tav tm="0">
                                          <p:val>
                                            <p:strVal val="#ppt_x-#ppt_w*1.125000"/>
                                          </p:val>
                                        </p:tav>
                                        <p:tav tm="100000">
                                          <p:val>
                                            <p:strVal val="#ppt_x"/>
                                          </p:val>
                                        </p:tav>
                                      </p:tavLst>
                                    </p:anim>
                                    <p:animEffect transition="in" filter="wipe(right)">
                                      <p:cBhvr>
                                        <p:cTn id="58"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tmplLst>
          <p:tmpl>
            <p:tnLst>
              <p:par>
                <p:cTn presetID="12" presetClass="entr" presetSubtype="2"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ppt_x</p:attrName>
                        </p:attrNameLst>
                      </p:cBhvr>
                      <p:tavLst>
                        <p:tav tm="0">
                          <p:val>
                            <p:strVal val="#ppt_x+#ppt_w*1.125000"/>
                          </p:val>
                        </p:tav>
                        <p:tav tm="100000">
                          <p:val>
                            <p:strVal val="#ppt_x"/>
                          </p:val>
                        </p:tav>
                      </p:tavLst>
                    </p:anim>
                    <p:animEffect transition="in" filter="wipe(left)">
                      <p:cBhvr>
                        <p:cTn dur="1000"/>
                        <p:tgtEl>
                          <p:spTgt spid="110"/>
                        </p:tgtEl>
                      </p:cBhvr>
                    </p:animEffect>
                  </p:childTnLst>
                </p:cTn>
              </p:par>
            </p:tnLst>
          </p:tmpl>
        </p:tmplLst>
      </p:bldP>
      <p:bldP spid="112" grpId="0">
        <p:tmplLst>
          <p:tmpl>
            <p:tnLst>
              <p:par>
                <p:cTn presetID="12" presetClass="entr" presetSubtype="8" fill="hold" nodeType="withEffect">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ppt_x</p:attrName>
                        </p:attrNameLst>
                      </p:cBhvr>
                      <p:tavLst>
                        <p:tav tm="0">
                          <p:val>
                            <p:strVal val="#ppt_x-#ppt_w*1.125000"/>
                          </p:val>
                        </p:tav>
                        <p:tav tm="100000">
                          <p:val>
                            <p:strVal val="#ppt_x"/>
                          </p:val>
                        </p:tav>
                      </p:tavLst>
                    </p:anim>
                    <p:animEffect transition="in" filter="wipe(right)">
                      <p:cBhvr>
                        <p:cTn dur="1000"/>
                        <p:tgtEl>
                          <p:spTgt spid="112"/>
                        </p:tgtEl>
                      </p:cBhvr>
                    </p:animEffect>
                  </p:childTnLst>
                </p:cTn>
              </p:par>
            </p:tnLst>
          </p:tmpl>
        </p:tmplLst>
      </p:bldP>
      <p:bldP spid="118" grpId="0">
        <p:tmplLst>
          <p:tmpl>
            <p:tnLst>
              <p:par>
                <p:cTn presetID="12" presetClass="entr" presetSubtype="8" fill="hold" nodeType="withEffect">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1000"/>
                        <p:tgtEl>
                          <p:spTgt spid="118"/>
                        </p:tgtEl>
                        <p:attrNameLst>
                          <p:attrName>ppt_x</p:attrName>
                        </p:attrNameLst>
                      </p:cBhvr>
                      <p:tavLst>
                        <p:tav tm="0">
                          <p:val>
                            <p:strVal val="#ppt_x-#ppt_w*1.125000"/>
                          </p:val>
                        </p:tav>
                        <p:tav tm="100000">
                          <p:val>
                            <p:strVal val="#ppt_x"/>
                          </p:val>
                        </p:tav>
                      </p:tavLst>
                    </p:anim>
                    <p:animEffect transition="in" filter="wipe(right)">
                      <p:cBhvr>
                        <p:cTn dur="1000"/>
                        <p:tgtEl>
                          <p:spTgt spid="118"/>
                        </p:tgtEl>
                      </p:cBhvr>
                    </p:animEffect>
                  </p:childTnLst>
                </p:cTn>
              </p:par>
            </p:tnLst>
          </p:tmpl>
        </p:tmplLst>
      </p:bldP>
      <p:bldP spid="51" grpId="0" animBg="1"/>
      <p:bldP spid="52" grpId="0" animBg="1"/>
      <p:bldP spid="53" grpId="0" animBg="1"/>
      <p:bldP spid="106" grpId="0"/>
      <p:bldP spid="107" grpId="0"/>
      <p:bldP spid="108"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 marche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C30DD834-496F-4551-9FCA-B8D1EC35E50F}" type="datetime1">
              <a:rPr lang="fr-FR" smtClean="0"/>
              <a:t>23/02/2026</a:t>
            </a:fld>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sp>
        <p:nvSpPr>
          <p:cNvPr id="195" name="Espace réservé du pied de page 3">
            <a:extLst>
              <a:ext uri="{FF2B5EF4-FFF2-40B4-BE49-F238E27FC236}">
                <a16:creationId xmlns:a16="http://schemas.microsoft.com/office/drawing/2014/main" id="{9903962B-B920-8F4F-9F38-F01260877E8B}"/>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grpSp>
        <p:nvGrpSpPr>
          <p:cNvPr id="58" name="Step 03">
            <a:extLst>
              <a:ext uri="{FF2B5EF4-FFF2-40B4-BE49-F238E27FC236}">
                <a16:creationId xmlns:a16="http://schemas.microsoft.com/office/drawing/2014/main" id="{01740183-E806-A049-A4A4-071EB4227BA3}"/>
              </a:ext>
            </a:extLst>
          </p:cNvPr>
          <p:cNvGrpSpPr/>
          <p:nvPr userDrawn="1"/>
        </p:nvGrpSpPr>
        <p:grpSpPr>
          <a:xfrm>
            <a:off x="5870824" y="4605645"/>
            <a:ext cx="623803" cy="2304625"/>
            <a:chOff x="13228885" y="9106755"/>
            <a:chExt cx="1247775" cy="4609250"/>
          </a:xfrm>
        </p:grpSpPr>
        <p:pic>
          <p:nvPicPr>
            <p:cNvPr id="59" name="Picture 2" descr="D:\andrew\Работа\Андрей\00_Presentations\WOW\PPT ready\03\3564.png">
              <a:extLst>
                <a:ext uri="{FF2B5EF4-FFF2-40B4-BE49-F238E27FC236}">
                  <a16:creationId xmlns:a16="http://schemas.microsoft.com/office/drawing/2014/main" id="{728746A9-DB6C-E84A-8157-25BA64B3B8EF}"/>
                </a:ext>
              </a:extLst>
            </p:cNvPr>
            <p:cNvPicPr>
              <a:picLocks noChangeAspect="1" noChangeArrowheads="1"/>
            </p:cNvPicPr>
            <p:nvPr/>
          </p:nvPicPr>
          <p:blipFill>
            <a:blip r:embed="rId2" cstate="print"/>
            <a:srcRect/>
            <a:stretch>
              <a:fillRect/>
            </a:stretch>
          </p:blipFill>
          <p:spPr bwMode="auto">
            <a:xfrm>
              <a:off x="13809910" y="9320193"/>
              <a:ext cx="666750" cy="4394219"/>
            </a:xfrm>
            <a:prstGeom prst="rect">
              <a:avLst/>
            </a:prstGeom>
            <a:noFill/>
          </p:spPr>
        </p:pic>
        <p:sp>
          <p:nvSpPr>
            <p:cNvPr id="60" name="Free Form 9">
              <a:extLst>
                <a:ext uri="{FF2B5EF4-FFF2-40B4-BE49-F238E27FC236}">
                  <a16:creationId xmlns:a16="http://schemas.microsoft.com/office/drawing/2014/main" id="{5CB24114-65D5-8648-8116-25E69421EE6A}"/>
                </a:ext>
              </a:extLst>
            </p:cNvPr>
            <p:cNvSpPr/>
            <p:nvPr/>
          </p:nvSpPr>
          <p:spPr>
            <a:xfrm>
              <a:off x="13228885" y="9106755"/>
              <a:ext cx="914400" cy="4609250"/>
            </a:xfrm>
            <a:custGeom>
              <a:avLst/>
              <a:gdLst/>
              <a:ahLst/>
              <a:cxnLst/>
              <a:rect l="0" t="0" r="0" b="0"/>
              <a:pathLst>
                <a:path w="914400" h="4609249">
                  <a:moveTo>
                    <a:pt x="914400" y="457200"/>
                  </a:moveTo>
                  <a:cubicBezTo>
                    <a:pt x="914400" y="204685"/>
                    <a:pt x="709714" y="0"/>
                    <a:pt x="457200" y="0"/>
                  </a:cubicBezTo>
                  <a:cubicBezTo>
                    <a:pt x="204685" y="0"/>
                    <a:pt x="0" y="204685"/>
                    <a:pt x="0" y="457200"/>
                  </a:cubicBezTo>
                  <a:cubicBezTo>
                    <a:pt x="0" y="659193"/>
                    <a:pt x="131038" y="830465"/>
                    <a:pt x="312699" y="890955"/>
                  </a:cubicBezTo>
                  <a:lnTo>
                    <a:pt x="312699" y="4609249"/>
                  </a:lnTo>
                  <a:lnTo>
                    <a:pt x="601700" y="4609249"/>
                  </a:lnTo>
                  <a:lnTo>
                    <a:pt x="601700" y="890955"/>
                  </a:lnTo>
                  <a:cubicBezTo>
                    <a:pt x="783361" y="830465"/>
                    <a:pt x="914400" y="659193"/>
                    <a:pt x="914400" y="457200"/>
                  </a:cubicBezTo>
                  <a:close/>
                </a:path>
              </a:pathLst>
            </a:custGeom>
            <a:solidFill>
              <a:schemeClr val="accent2">
                <a:alpha val="99000"/>
              </a:schemeClr>
            </a:solidFill>
            <a:ln w="12700" cmpd="sng">
              <a:noFill/>
              <a:prstDash val="solid"/>
            </a:ln>
          </p:spPr>
          <p:txBody>
            <a:bodyPr anchor="ctr">
              <a:spAutoFit/>
            </a:bodyPr>
            <a:lstStyle/>
            <a:p>
              <a:pPr algn="ctr"/>
              <a:endParaRPr lang="en-US" sz="1200" dirty="0"/>
            </a:p>
          </p:txBody>
        </p:sp>
        <p:sp>
          <p:nvSpPr>
            <p:cNvPr id="61" name="Free Form 10">
              <a:extLst>
                <a:ext uri="{FF2B5EF4-FFF2-40B4-BE49-F238E27FC236}">
                  <a16:creationId xmlns:a16="http://schemas.microsoft.com/office/drawing/2014/main" id="{931618FD-9A67-C440-916F-A6AA9CE6A84C}"/>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90" name="Step 03">
            <a:extLst>
              <a:ext uri="{FF2B5EF4-FFF2-40B4-BE49-F238E27FC236}">
                <a16:creationId xmlns:a16="http://schemas.microsoft.com/office/drawing/2014/main" id="{18B263D8-509D-364A-A816-08E090DBEBAF}"/>
              </a:ext>
            </a:extLst>
          </p:cNvPr>
          <p:cNvGrpSpPr/>
          <p:nvPr userDrawn="1"/>
        </p:nvGrpSpPr>
        <p:grpSpPr>
          <a:xfrm>
            <a:off x="2583286" y="5220457"/>
            <a:ext cx="623803" cy="1711353"/>
            <a:chOff x="13228885" y="9106755"/>
            <a:chExt cx="1247775" cy="3422706"/>
          </a:xfrm>
        </p:grpSpPr>
        <p:pic>
          <p:nvPicPr>
            <p:cNvPr id="106" name="Picture 2" descr="D:\andrew\Работа\Андрей\00_Presentations\WOW\PPT ready\03\3564.png">
              <a:extLst>
                <a:ext uri="{FF2B5EF4-FFF2-40B4-BE49-F238E27FC236}">
                  <a16:creationId xmlns:a16="http://schemas.microsoft.com/office/drawing/2014/main" id="{E4FA2B08-4FC6-E746-B135-6A1EEEA21C3A}"/>
                </a:ext>
              </a:extLst>
            </p:cNvPr>
            <p:cNvPicPr>
              <a:picLocks noChangeAspect="1" noChangeArrowheads="1"/>
            </p:cNvPicPr>
            <p:nvPr/>
          </p:nvPicPr>
          <p:blipFill>
            <a:blip r:embed="rId2" cstate="print"/>
            <a:srcRect/>
            <a:stretch>
              <a:fillRect/>
            </a:stretch>
          </p:blipFill>
          <p:spPr bwMode="auto">
            <a:xfrm>
              <a:off x="13809910" y="9320193"/>
              <a:ext cx="666750" cy="3164594"/>
            </a:xfrm>
            <a:prstGeom prst="rect">
              <a:avLst/>
            </a:prstGeom>
            <a:noFill/>
          </p:spPr>
        </p:pic>
        <p:sp>
          <p:nvSpPr>
            <p:cNvPr id="107" name="Free Form 9">
              <a:extLst>
                <a:ext uri="{FF2B5EF4-FFF2-40B4-BE49-F238E27FC236}">
                  <a16:creationId xmlns:a16="http://schemas.microsoft.com/office/drawing/2014/main" id="{98334DAF-F98D-904B-908F-685202BDA024}"/>
                </a:ext>
              </a:extLst>
            </p:cNvPr>
            <p:cNvSpPr/>
            <p:nvPr/>
          </p:nvSpPr>
          <p:spPr>
            <a:xfrm>
              <a:off x="13228885" y="9106755"/>
              <a:ext cx="914400" cy="3422706"/>
            </a:xfrm>
            <a:custGeom>
              <a:avLst/>
              <a:gdLst>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4609249 h 5823999"/>
                <a:gd name="connsiteX6" fmla="*/ 601700 w 914400"/>
                <a:gd name="connsiteY6" fmla="*/ 890955 h 5823999"/>
                <a:gd name="connsiteX7" fmla="*/ 914400 w 914400"/>
                <a:gd name="connsiteY7" fmla="*/ 457200 h 5823999"/>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5817325 h 5823999"/>
                <a:gd name="connsiteX6" fmla="*/ 601700 w 914400"/>
                <a:gd name="connsiteY6" fmla="*/ 890955 h 5823999"/>
                <a:gd name="connsiteX7" fmla="*/ 914400 w 914400"/>
                <a:gd name="connsiteY7" fmla="*/ 457200 h 5823999"/>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3320615 h 5823999"/>
                <a:gd name="connsiteX6" fmla="*/ 601700 w 914400"/>
                <a:gd name="connsiteY6" fmla="*/ 890955 h 5823999"/>
                <a:gd name="connsiteX7" fmla="*/ 914400 w 914400"/>
                <a:gd name="connsiteY7" fmla="*/ 457200 h 5823999"/>
                <a:gd name="connsiteX0" fmla="*/ 914400 w 914400"/>
                <a:gd name="connsiteY0" fmla="*/ 457200 h 3422705"/>
                <a:gd name="connsiteX1" fmla="*/ 457200 w 914400"/>
                <a:gd name="connsiteY1" fmla="*/ 0 h 3422705"/>
                <a:gd name="connsiteX2" fmla="*/ 0 w 914400"/>
                <a:gd name="connsiteY2" fmla="*/ 457200 h 3422705"/>
                <a:gd name="connsiteX3" fmla="*/ 312699 w 914400"/>
                <a:gd name="connsiteY3" fmla="*/ 890955 h 3422705"/>
                <a:gd name="connsiteX4" fmla="*/ 312698 w 914400"/>
                <a:gd name="connsiteY4" fmla="*/ 3422705 h 3422705"/>
                <a:gd name="connsiteX5" fmla="*/ 601700 w 914400"/>
                <a:gd name="connsiteY5" fmla="*/ 3320615 h 3422705"/>
                <a:gd name="connsiteX6" fmla="*/ 601700 w 914400"/>
                <a:gd name="connsiteY6" fmla="*/ 890955 h 3422705"/>
                <a:gd name="connsiteX7" fmla="*/ 914400 w 914400"/>
                <a:gd name="connsiteY7" fmla="*/ 457200 h 342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3422705">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2535303"/>
                    <a:pt x="312698" y="1778357"/>
                    <a:pt x="312698" y="3422705"/>
                  </a:cubicBezTo>
                  <a:lnTo>
                    <a:pt x="601700" y="3320615"/>
                  </a:lnTo>
                  <a:lnTo>
                    <a:pt x="601700" y="890955"/>
                  </a:lnTo>
                  <a:cubicBezTo>
                    <a:pt x="783361" y="830465"/>
                    <a:pt x="914400" y="659193"/>
                    <a:pt x="914400" y="457200"/>
                  </a:cubicBezTo>
                  <a:close/>
                </a:path>
              </a:pathLst>
            </a:custGeom>
            <a:solidFill>
              <a:schemeClr val="accent1">
                <a:alpha val="99000"/>
              </a:schemeClr>
            </a:solidFill>
            <a:ln w="12700" cmpd="sng">
              <a:noFill/>
              <a:prstDash val="solid"/>
            </a:ln>
          </p:spPr>
          <p:txBody>
            <a:bodyPr anchor="ctr">
              <a:spAutoFit/>
            </a:bodyPr>
            <a:lstStyle/>
            <a:p>
              <a:pPr algn="ctr"/>
              <a:endParaRPr lang="en-US" sz="1200" dirty="0"/>
            </a:p>
          </p:txBody>
        </p:sp>
        <p:sp>
          <p:nvSpPr>
            <p:cNvPr id="109" name="Free Form 10">
              <a:extLst>
                <a:ext uri="{FF2B5EF4-FFF2-40B4-BE49-F238E27FC236}">
                  <a16:creationId xmlns:a16="http://schemas.microsoft.com/office/drawing/2014/main" id="{86E289D7-004F-AD48-8351-4D4690B1A5E5}"/>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114" name="Step 03">
            <a:extLst>
              <a:ext uri="{FF2B5EF4-FFF2-40B4-BE49-F238E27FC236}">
                <a16:creationId xmlns:a16="http://schemas.microsoft.com/office/drawing/2014/main" id="{7741E047-F7A7-4F4C-97FC-B466AC8D943D}"/>
              </a:ext>
            </a:extLst>
          </p:cNvPr>
          <p:cNvGrpSpPr/>
          <p:nvPr userDrawn="1"/>
        </p:nvGrpSpPr>
        <p:grpSpPr>
          <a:xfrm>
            <a:off x="9158361" y="3664123"/>
            <a:ext cx="623803" cy="3266733"/>
            <a:chOff x="13228885" y="9106757"/>
            <a:chExt cx="1247775" cy="6533466"/>
          </a:xfrm>
        </p:grpSpPr>
        <p:pic>
          <p:nvPicPr>
            <p:cNvPr id="115" name="Picture 2" descr="D:\andrew\Работа\Андрей\00_Presentations\WOW\PPT ready\03\3564.png">
              <a:extLst>
                <a:ext uri="{FF2B5EF4-FFF2-40B4-BE49-F238E27FC236}">
                  <a16:creationId xmlns:a16="http://schemas.microsoft.com/office/drawing/2014/main" id="{10EE6BBC-3DAD-6A46-B80D-DC753CC672D3}"/>
                </a:ext>
              </a:extLst>
            </p:cNvPr>
            <p:cNvPicPr>
              <a:picLocks noChangeAspect="1" noChangeArrowheads="1"/>
            </p:cNvPicPr>
            <p:nvPr/>
          </p:nvPicPr>
          <p:blipFill>
            <a:blip r:embed="rId2" cstate="print"/>
            <a:srcRect/>
            <a:stretch>
              <a:fillRect/>
            </a:stretch>
          </p:blipFill>
          <p:spPr bwMode="auto">
            <a:xfrm>
              <a:off x="13809910" y="9320191"/>
              <a:ext cx="666750" cy="6277266"/>
            </a:xfrm>
            <a:prstGeom prst="rect">
              <a:avLst/>
            </a:prstGeom>
            <a:noFill/>
          </p:spPr>
        </p:pic>
        <p:sp>
          <p:nvSpPr>
            <p:cNvPr id="116" name="Free Form 9">
              <a:extLst>
                <a:ext uri="{FF2B5EF4-FFF2-40B4-BE49-F238E27FC236}">
                  <a16:creationId xmlns:a16="http://schemas.microsoft.com/office/drawing/2014/main" id="{D4A64266-71ED-9C40-AAC8-CE8F424B3430}"/>
                </a:ext>
              </a:extLst>
            </p:cNvPr>
            <p:cNvSpPr/>
            <p:nvPr/>
          </p:nvSpPr>
          <p:spPr>
            <a:xfrm>
              <a:off x="13228885" y="9106757"/>
              <a:ext cx="914400" cy="6533466"/>
            </a:xfrm>
            <a:custGeom>
              <a:avLst/>
              <a:gdLst>
                <a:gd name="connsiteX0" fmla="*/ 914400 w 914400"/>
                <a:gd name="connsiteY0" fmla="*/ 457200 h 6422147"/>
                <a:gd name="connsiteX1" fmla="*/ 457200 w 914400"/>
                <a:gd name="connsiteY1" fmla="*/ 0 h 6422147"/>
                <a:gd name="connsiteX2" fmla="*/ 0 w 914400"/>
                <a:gd name="connsiteY2" fmla="*/ 457200 h 6422147"/>
                <a:gd name="connsiteX3" fmla="*/ 312699 w 914400"/>
                <a:gd name="connsiteY3" fmla="*/ 890955 h 6422147"/>
                <a:gd name="connsiteX4" fmla="*/ 328605 w 914400"/>
                <a:gd name="connsiteY4" fmla="*/ 6422147 h 6422147"/>
                <a:gd name="connsiteX5" fmla="*/ 601700 w 914400"/>
                <a:gd name="connsiteY5" fmla="*/ 4609249 h 6422147"/>
                <a:gd name="connsiteX6" fmla="*/ 601700 w 914400"/>
                <a:gd name="connsiteY6" fmla="*/ 890955 h 6422147"/>
                <a:gd name="connsiteX7" fmla="*/ 914400 w 914400"/>
                <a:gd name="connsiteY7" fmla="*/ 457200 h 6422147"/>
                <a:gd name="connsiteX0" fmla="*/ 914400 w 914400"/>
                <a:gd name="connsiteY0" fmla="*/ 457200 h 6422147"/>
                <a:gd name="connsiteX1" fmla="*/ 457200 w 914400"/>
                <a:gd name="connsiteY1" fmla="*/ 0 h 6422147"/>
                <a:gd name="connsiteX2" fmla="*/ 0 w 914400"/>
                <a:gd name="connsiteY2" fmla="*/ 457200 h 6422147"/>
                <a:gd name="connsiteX3" fmla="*/ 312699 w 914400"/>
                <a:gd name="connsiteY3" fmla="*/ 890955 h 6422147"/>
                <a:gd name="connsiteX4" fmla="*/ 328605 w 914400"/>
                <a:gd name="connsiteY4" fmla="*/ 6422147 h 6422147"/>
                <a:gd name="connsiteX5" fmla="*/ 617604 w 914400"/>
                <a:gd name="connsiteY5" fmla="*/ 6358535 h 6422147"/>
                <a:gd name="connsiteX6" fmla="*/ 601700 w 914400"/>
                <a:gd name="connsiteY6" fmla="*/ 890955 h 6422147"/>
                <a:gd name="connsiteX7" fmla="*/ 914400 w 914400"/>
                <a:gd name="connsiteY7" fmla="*/ 457200 h 6422147"/>
                <a:gd name="connsiteX0" fmla="*/ 914400 w 914400"/>
                <a:gd name="connsiteY0" fmla="*/ 457200 h 6517561"/>
                <a:gd name="connsiteX1" fmla="*/ 457200 w 914400"/>
                <a:gd name="connsiteY1" fmla="*/ 0 h 6517561"/>
                <a:gd name="connsiteX2" fmla="*/ 0 w 914400"/>
                <a:gd name="connsiteY2" fmla="*/ 457200 h 6517561"/>
                <a:gd name="connsiteX3" fmla="*/ 312699 w 914400"/>
                <a:gd name="connsiteY3" fmla="*/ 890955 h 6517561"/>
                <a:gd name="connsiteX4" fmla="*/ 312700 w 914400"/>
                <a:gd name="connsiteY4" fmla="*/ 6517561 h 6517561"/>
                <a:gd name="connsiteX5" fmla="*/ 617604 w 914400"/>
                <a:gd name="connsiteY5" fmla="*/ 6358535 h 6517561"/>
                <a:gd name="connsiteX6" fmla="*/ 601700 w 914400"/>
                <a:gd name="connsiteY6" fmla="*/ 890955 h 6517561"/>
                <a:gd name="connsiteX7" fmla="*/ 914400 w 914400"/>
                <a:gd name="connsiteY7" fmla="*/ 457200 h 6517561"/>
                <a:gd name="connsiteX0" fmla="*/ 914400 w 914400"/>
                <a:gd name="connsiteY0" fmla="*/ 457200 h 6533465"/>
                <a:gd name="connsiteX1" fmla="*/ 457200 w 914400"/>
                <a:gd name="connsiteY1" fmla="*/ 0 h 6533465"/>
                <a:gd name="connsiteX2" fmla="*/ 0 w 914400"/>
                <a:gd name="connsiteY2" fmla="*/ 457200 h 6533465"/>
                <a:gd name="connsiteX3" fmla="*/ 312699 w 914400"/>
                <a:gd name="connsiteY3" fmla="*/ 890955 h 6533465"/>
                <a:gd name="connsiteX4" fmla="*/ 312700 w 914400"/>
                <a:gd name="connsiteY4" fmla="*/ 6517561 h 6533465"/>
                <a:gd name="connsiteX5" fmla="*/ 617604 w 914400"/>
                <a:gd name="connsiteY5" fmla="*/ 6533465 h 6533465"/>
                <a:gd name="connsiteX6" fmla="*/ 601700 w 914400"/>
                <a:gd name="connsiteY6" fmla="*/ 890955 h 6533465"/>
                <a:gd name="connsiteX7" fmla="*/ 914400 w 914400"/>
                <a:gd name="connsiteY7" fmla="*/ 457200 h 65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6533465">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2766490"/>
                    <a:pt x="312700" y="4642026"/>
                    <a:pt x="312700" y="6517561"/>
                  </a:cubicBezTo>
                  <a:lnTo>
                    <a:pt x="617604" y="6533465"/>
                  </a:lnTo>
                  <a:cubicBezTo>
                    <a:pt x="612303" y="4710938"/>
                    <a:pt x="607001" y="2713482"/>
                    <a:pt x="601700" y="890955"/>
                  </a:cubicBezTo>
                  <a:cubicBezTo>
                    <a:pt x="783361" y="830465"/>
                    <a:pt x="914400" y="659193"/>
                    <a:pt x="914400" y="457200"/>
                  </a:cubicBezTo>
                  <a:close/>
                </a:path>
              </a:pathLst>
            </a:custGeom>
            <a:solidFill>
              <a:schemeClr val="accent3">
                <a:alpha val="99000"/>
              </a:schemeClr>
            </a:solidFill>
            <a:ln w="12700" cmpd="sng">
              <a:noFill/>
              <a:prstDash val="solid"/>
            </a:ln>
          </p:spPr>
          <p:txBody>
            <a:bodyPr anchor="ctr">
              <a:spAutoFit/>
            </a:bodyPr>
            <a:lstStyle/>
            <a:p>
              <a:pPr algn="ctr"/>
              <a:endParaRPr lang="en-US" sz="1200" dirty="0"/>
            </a:p>
          </p:txBody>
        </p:sp>
        <p:sp>
          <p:nvSpPr>
            <p:cNvPr id="117" name="Free Form 10">
              <a:extLst>
                <a:ext uri="{FF2B5EF4-FFF2-40B4-BE49-F238E27FC236}">
                  <a16:creationId xmlns:a16="http://schemas.microsoft.com/office/drawing/2014/main" id="{B05AA81D-E399-0A46-B0D8-85FEB6752E5F}"/>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sp>
        <p:nvSpPr>
          <p:cNvPr id="125" name="Espace réservé du texte 3">
            <a:extLst>
              <a:ext uri="{FF2B5EF4-FFF2-40B4-BE49-F238E27FC236}">
                <a16:creationId xmlns:a16="http://schemas.microsoft.com/office/drawing/2014/main" id="{48E4E768-3ED4-AF48-9963-0207E6AD3B50}"/>
              </a:ext>
            </a:extLst>
          </p:cNvPr>
          <p:cNvSpPr>
            <a:spLocks noGrp="1"/>
          </p:cNvSpPr>
          <p:nvPr>
            <p:ph type="body" sz="quarter" idx="14" hasCustomPrompt="1"/>
          </p:nvPr>
        </p:nvSpPr>
        <p:spPr>
          <a:xfrm>
            <a:off x="727161" y="4292509"/>
            <a:ext cx="4114799" cy="717613"/>
          </a:xfrm>
        </p:spPr>
        <p:txBody>
          <a:bodyPr>
            <a:noAutofit/>
          </a:bodyPr>
          <a:lstStyle>
            <a:lvl1pPr algn="ctr">
              <a:defRPr sz="1800">
                <a:solidFill>
                  <a:schemeClr val="accent1"/>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26" name="Espace réservé du texte 3">
            <a:extLst>
              <a:ext uri="{FF2B5EF4-FFF2-40B4-BE49-F238E27FC236}">
                <a16:creationId xmlns:a16="http://schemas.microsoft.com/office/drawing/2014/main" id="{09EE0E3F-3775-5E46-8059-BDFE23936977}"/>
              </a:ext>
            </a:extLst>
          </p:cNvPr>
          <p:cNvSpPr>
            <a:spLocks noGrp="1"/>
          </p:cNvSpPr>
          <p:nvPr>
            <p:ph type="body" sz="quarter" idx="15" hasCustomPrompt="1"/>
          </p:nvPr>
        </p:nvSpPr>
        <p:spPr>
          <a:xfrm>
            <a:off x="4039921" y="3283366"/>
            <a:ext cx="4114799" cy="717613"/>
          </a:xfrm>
        </p:spPr>
        <p:txBody>
          <a:bodyPr>
            <a:noAutofit/>
          </a:bodyPr>
          <a:lstStyle>
            <a:lvl1pPr algn="ctr">
              <a:defRPr sz="1800">
                <a:solidFill>
                  <a:schemeClr val="accent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27" name="Espace réservé du texte 3">
            <a:extLst>
              <a:ext uri="{FF2B5EF4-FFF2-40B4-BE49-F238E27FC236}">
                <a16:creationId xmlns:a16="http://schemas.microsoft.com/office/drawing/2014/main" id="{AC76A122-E479-204A-A03B-BA09B0EE2FA8}"/>
              </a:ext>
            </a:extLst>
          </p:cNvPr>
          <p:cNvSpPr>
            <a:spLocks noGrp="1"/>
          </p:cNvSpPr>
          <p:nvPr>
            <p:ph type="body" sz="quarter" idx="16" hasCustomPrompt="1"/>
          </p:nvPr>
        </p:nvSpPr>
        <p:spPr>
          <a:xfrm>
            <a:off x="7301982" y="2274223"/>
            <a:ext cx="4114799" cy="717613"/>
          </a:xfrm>
        </p:spPr>
        <p:txBody>
          <a:bodyPr>
            <a:noAutofit/>
          </a:bodyPr>
          <a:lstStyle>
            <a:lvl1pPr algn="ctr">
              <a:defRPr sz="1800">
                <a:solidFill>
                  <a:schemeClr val="accent3"/>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Tree>
    <p:extLst>
      <p:ext uri="{BB962C8B-B14F-4D97-AF65-F5344CB8AC3E}">
        <p14:creationId xmlns:p14="http://schemas.microsoft.com/office/powerpoint/2010/main" val="56411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p:cTn id="12" dur="500" fill="hold"/>
                                        <p:tgtEl>
                                          <p:spTgt spid="125"/>
                                        </p:tgtEl>
                                        <p:attrNameLst>
                                          <p:attrName>ppt_w</p:attrName>
                                        </p:attrNameLst>
                                      </p:cBhvr>
                                      <p:tavLst>
                                        <p:tav tm="0">
                                          <p:val>
                                            <p:fltVal val="0"/>
                                          </p:val>
                                        </p:tav>
                                        <p:tav tm="100000">
                                          <p:val>
                                            <p:strVal val="#ppt_w"/>
                                          </p:val>
                                        </p:tav>
                                      </p:tavLst>
                                    </p:anim>
                                    <p:anim calcmode="lin" valueType="num">
                                      <p:cBhvr>
                                        <p:cTn id="13" dur="500" fill="hold"/>
                                        <p:tgtEl>
                                          <p:spTgt spid="125"/>
                                        </p:tgtEl>
                                        <p:attrNameLst>
                                          <p:attrName>ppt_h</p:attrName>
                                        </p:attrNameLst>
                                      </p:cBhvr>
                                      <p:tavLst>
                                        <p:tav tm="0">
                                          <p:val>
                                            <p:fltVal val="0"/>
                                          </p:val>
                                        </p:tav>
                                        <p:tav tm="100000">
                                          <p:val>
                                            <p:strVal val="#ppt_h"/>
                                          </p:val>
                                        </p:tav>
                                      </p:tavLst>
                                    </p:anim>
                                    <p:animEffect transition="in" filter="fade">
                                      <p:cBhvr>
                                        <p:cTn id="14" dur="500"/>
                                        <p:tgtEl>
                                          <p:spTgt spid="12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1000"/>
                                        <p:tgtEl>
                                          <p:spTgt spid="58"/>
                                        </p:tgtEl>
                                      </p:cBhvr>
                                    </p:animEffect>
                                    <p:anim calcmode="lin" valueType="num">
                                      <p:cBhvr>
                                        <p:cTn id="19" dur="1000" fill="hold"/>
                                        <p:tgtEl>
                                          <p:spTgt spid="58"/>
                                        </p:tgtEl>
                                        <p:attrNameLst>
                                          <p:attrName>ppt_x</p:attrName>
                                        </p:attrNameLst>
                                      </p:cBhvr>
                                      <p:tavLst>
                                        <p:tav tm="0">
                                          <p:val>
                                            <p:strVal val="#ppt_x"/>
                                          </p:val>
                                        </p:tav>
                                        <p:tav tm="100000">
                                          <p:val>
                                            <p:strVal val="#ppt_x"/>
                                          </p:val>
                                        </p:tav>
                                      </p:tavLst>
                                    </p:anim>
                                    <p:anim calcmode="lin" valueType="num">
                                      <p:cBhvr>
                                        <p:cTn id="20" dur="1000" fill="hold"/>
                                        <p:tgtEl>
                                          <p:spTgt spid="58"/>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p:cTn id="23" dur="500" fill="hold"/>
                                        <p:tgtEl>
                                          <p:spTgt spid="126"/>
                                        </p:tgtEl>
                                        <p:attrNameLst>
                                          <p:attrName>ppt_w</p:attrName>
                                        </p:attrNameLst>
                                      </p:cBhvr>
                                      <p:tavLst>
                                        <p:tav tm="0">
                                          <p:val>
                                            <p:fltVal val="0"/>
                                          </p:val>
                                        </p:tav>
                                        <p:tav tm="100000">
                                          <p:val>
                                            <p:strVal val="#ppt_w"/>
                                          </p:val>
                                        </p:tav>
                                      </p:tavLst>
                                    </p:anim>
                                    <p:anim calcmode="lin" valueType="num">
                                      <p:cBhvr>
                                        <p:cTn id="24" dur="500" fill="hold"/>
                                        <p:tgtEl>
                                          <p:spTgt spid="126"/>
                                        </p:tgtEl>
                                        <p:attrNameLst>
                                          <p:attrName>ppt_h</p:attrName>
                                        </p:attrNameLst>
                                      </p:cBhvr>
                                      <p:tavLst>
                                        <p:tav tm="0">
                                          <p:val>
                                            <p:fltVal val="0"/>
                                          </p:val>
                                        </p:tav>
                                        <p:tav tm="100000">
                                          <p:val>
                                            <p:strVal val="#ppt_h"/>
                                          </p:val>
                                        </p:tav>
                                      </p:tavLst>
                                    </p:anim>
                                    <p:animEffect transition="in" filter="fade">
                                      <p:cBhvr>
                                        <p:cTn id="25" dur="500"/>
                                        <p:tgtEl>
                                          <p:spTgt spid="126"/>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fade">
                                      <p:cBhvr>
                                        <p:cTn id="29" dur="1000"/>
                                        <p:tgtEl>
                                          <p:spTgt spid="114"/>
                                        </p:tgtEl>
                                      </p:cBhvr>
                                    </p:animEffect>
                                    <p:anim calcmode="lin" valueType="num">
                                      <p:cBhvr>
                                        <p:cTn id="30" dur="1000" fill="hold"/>
                                        <p:tgtEl>
                                          <p:spTgt spid="114"/>
                                        </p:tgtEl>
                                        <p:attrNameLst>
                                          <p:attrName>ppt_x</p:attrName>
                                        </p:attrNameLst>
                                      </p:cBhvr>
                                      <p:tavLst>
                                        <p:tav tm="0">
                                          <p:val>
                                            <p:strVal val="#ppt_x"/>
                                          </p:val>
                                        </p:tav>
                                        <p:tav tm="100000">
                                          <p:val>
                                            <p:strVal val="#ppt_x"/>
                                          </p:val>
                                        </p:tav>
                                      </p:tavLst>
                                    </p:anim>
                                    <p:anim calcmode="lin" valueType="num">
                                      <p:cBhvr>
                                        <p:cTn id="31" dur="1000" fill="hold"/>
                                        <p:tgtEl>
                                          <p:spTgt spid="114"/>
                                        </p:tgtEl>
                                        <p:attrNameLst>
                                          <p:attrName>ppt_y</p:attrName>
                                        </p:attrNameLst>
                                      </p:cBhvr>
                                      <p:tavLst>
                                        <p:tav tm="0">
                                          <p:val>
                                            <p:strVal val="#ppt_y+.1"/>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127"/>
                                        </p:tgtEl>
                                        <p:attrNameLst>
                                          <p:attrName>style.visibility</p:attrName>
                                        </p:attrNameLst>
                                      </p:cBhvr>
                                      <p:to>
                                        <p:strVal val="visible"/>
                                      </p:to>
                                    </p:set>
                                    <p:anim calcmode="lin" valueType="num">
                                      <p:cBhvr>
                                        <p:cTn id="34" dur="500" fill="hold"/>
                                        <p:tgtEl>
                                          <p:spTgt spid="127"/>
                                        </p:tgtEl>
                                        <p:attrNameLst>
                                          <p:attrName>ppt_w</p:attrName>
                                        </p:attrNameLst>
                                      </p:cBhvr>
                                      <p:tavLst>
                                        <p:tav tm="0">
                                          <p:val>
                                            <p:fltVal val="0"/>
                                          </p:val>
                                        </p:tav>
                                        <p:tav tm="100000">
                                          <p:val>
                                            <p:strVal val="#ppt_w"/>
                                          </p:val>
                                        </p:tav>
                                      </p:tavLst>
                                    </p:anim>
                                    <p:anim calcmode="lin" valueType="num">
                                      <p:cBhvr>
                                        <p:cTn id="35" dur="500" fill="hold"/>
                                        <p:tgtEl>
                                          <p:spTgt spid="127"/>
                                        </p:tgtEl>
                                        <p:attrNameLst>
                                          <p:attrName>ppt_h</p:attrName>
                                        </p:attrNameLst>
                                      </p:cBhvr>
                                      <p:tavLst>
                                        <p:tav tm="0">
                                          <p:val>
                                            <p:fltVal val="0"/>
                                          </p:val>
                                        </p:tav>
                                        <p:tav tm="100000">
                                          <p:val>
                                            <p:strVal val="#ppt_h"/>
                                          </p:val>
                                        </p:tav>
                                      </p:tavLst>
                                    </p:anim>
                                    <p:animEffect transition="in" filter="fade">
                                      <p:cBhvr>
                                        <p:cTn id="36"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tmplLst>
          <p:tmpl>
            <p:tnLst>
              <p:par>
                <p:cTn presetID="53" presetClass="entr" presetSubtype="16" fill="hold" nodeType="withEffect">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p:cTn dur="500" fill="hold"/>
                        <p:tgtEl>
                          <p:spTgt spid="125"/>
                        </p:tgtEl>
                        <p:attrNameLst>
                          <p:attrName>ppt_w</p:attrName>
                        </p:attrNameLst>
                      </p:cBhvr>
                      <p:tavLst>
                        <p:tav tm="0">
                          <p:val>
                            <p:fltVal val="0"/>
                          </p:val>
                        </p:tav>
                        <p:tav tm="100000">
                          <p:val>
                            <p:strVal val="#ppt_w"/>
                          </p:val>
                        </p:tav>
                      </p:tavLst>
                    </p:anim>
                    <p:anim calcmode="lin" valueType="num">
                      <p:cBhvr>
                        <p:cTn dur="500" fill="hold"/>
                        <p:tgtEl>
                          <p:spTgt spid="125"/>
                        </p:tgtEl>
                        <p:attrNameLst>
                          <p:attrName>ppt_h</p:attrName>
                        </p:attrNameLst>
                      </p:cBhvr>
                      <p:tavLst>
                        <p:tav tm="0">
                          <p:val>
                            <p:fltVal val="0"/>
                          </p:val>
                        </p:tav>
                        <p:tav tm="100000">
                          <p:val>
                            <p:strVal val="#ppt_h"/>
                          </p:val>
                        </p:tav>
                      </p:tavLst>
                    </p:anim>
                    <p:animEffect transition="in" filter="fade">
                      <p:cBhvr>
                        <p:cTn dur="500"/>
                        <p:tgtEl>
                          <p:spTgt spid="125"/>
                        </p:tgtEl>
                      </p:cBhvr>
                    </p:animEffect>
                  </p:childTnLst>
                </p:cTn>
              </p:par>
            </p:tnLst>
          </p:tmpl>
        </p:tmplLst>
      </p:bldP>
      <p:bldP spid="126" grpId="0">
        <p:tmplLst>
          <p:tmpl>
            <p:tnLst>
              <p:par>
                <p:cTn presetID="53" presetClass="entr" presetSubtype="16" fill="hold" nodeType="withEffect">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p:cTn dur="500" fill="hold"/>
                        <p:tgtEl>
                          <p:spTgt spid="126"/>
                        </p:tgtEl>
                        <p:attrNameLst>
                          <p:attrName>ppt_w</p:attrName>
                        </p:attrNameLst>
                      </p:cBhvr>
                      <p:tavLst>
                        <p:tav tm="0">
                          <p:val>
                            <p:fltVal val="0"/>
                          </p:val>
                        </p:tav>
                        <p:tav tm="100000">
                          <p:val>
                            <p:strVal val="#ppt_w"/>
                          </p:val>
                        </p:tav>
                      </p:tavLst>
                    </p:anim>
                    <p:anim calcmode="lin" valueType="num">
                      <p:cBhvr>
                        <p:cTn dur="500" fill="hold"/>
                        <p:tgtEl>
                          <p:spTgt spid="126"/>
                        </p:tgtEl>
                        <p:attrNameLst>
                          <p:attrName>ppt_h</p:attrName>
                        </p:attrNameLst>
                      </p:cBhvr>
                      <p:tavLst>
                        <p:tav tm="0">
                          <p:val>
                            <p:fltVal val="0"/>
                          </p:val>
                        </p:tav>
                        <p:tav tm="100000">
                          <p:val>
                            <p:strVal val="#ppt_h"/>
                          </p:val>
                        </p:tav>
                      </p:tavLst>
                    </p:anim>
                    <p:animEffect transition="in" filter="fade">
                      <p:cBhvr>
                        <p:cTn dur="500"/>
                        <p:tgtEl>
                          <p:spTgt spid="126"/>
                        </p:tgtEl>
                      </p:cBhvr>
                    </p:animEffect>
                  </p:childTnLst>
                </p:cTn>
              </p:par>
            </p:tnLst>
          </p:tmpl>
        </p:tmplLst>
      </p:bldP>
      <p:bldP spid="127" grpId="0">
        <p:tmplLst>
          <p:tmpl>
            <p:tnLst>
              <p:par>
                <p:cTn presetID="53" presetClass="entr" presetSubtype="16" fill="hold" nodeType="withEffect">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p:cTn dur="500" fill="hold"/>
                        <p:tgtEl>
                          <p:spTgt spid="127"/>
                        </p:tgtEl>
                        <p:attrNameLst>
                          <p:attrName>ppt_w</p:attrName>
                        </p:attrNameLst>
                      </p:cBhvr>
                      <p:tavLst>
                        <p:tav tm="0">
                          <p:val>
                            <p:fltVal val="0"/>
                          </p:val>
                        </p:tav>
                        <p:tav tm="100000">
                          <p:val>
                            <p:strVal val="#ppt_w"/>
                          </p:val>
                        </p:tav>
                      </p:tavLst>
                    </p:anim>
                    <p:anim calcmode="lin" valueType="num">
                      <p:cBhvr>
                        <p:cTn dur="500" fill="hold"/>
                        <p:tgtEl>
                          <p:spTgt spid="127"/>
                        </p:tgtEl>
                        <p:attrNameLst>
                          <p:attrName>ppt_h</p:attrName>
                        </p:attrNameLst>
                      </p:cBhvr>
                      <p:tavLst>
                        <p:tav tm="0">
                          <p:val>
                            <p:fltVal val="0"/>
                          </p:val>
                        </p:tav>
                        <p:tav tm="100000">
                          <p:val>
                            <p:strVal val="#ppt_h"/>
                          </p:val>
                        </p:tav>
                      </p:tavLst>
                    </p:anim>
                    <p:animEffect transition="in" filter="fade">
                      <p:cBhvr>
                        <p:cTn dur="500"/>
                        <p:tgtEl>
                          <p:spTgt spid="12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 marche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97CB36E8-B533-4A8E-99EE-6CCB46084098}" type="datetime1">
              <a:rPr lang="fr-FR" smtClean="0"/>
              <a:t>23/02/2026</a:t>
            </a:fld>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sp>
        <p:nvSpPr>
          <p:cNvPr id="195" name="Espace réservé du pied de page 3">
            <a:extLst>
              <a:ext uri="{FF2B5EF4-FFF2-40B4-BE49-F238E27FC236}">
                <a16:creationId xmlns:a16="http://schemas.microsoft.com/office/drawing/2014/main" id="{9903962B-B920-8F4F-9F38-F01260877E8B}"/>
              </a:ext>
            </a:extLst>
          </p:cNvPr>
          <p:cNvSpPr>
            <a:spLocks noGrp="1"/>
          </p:cNvSpPr>
          <p:nvPr>
            <p:ph type="ftr" sz="quarter" idx="11"/>
          </p:nvPr>
        </p:nvSpPr>
        <p:spPr>
          <a:xfrm>
            <a:off x="4038600" y="6356350"/>
            <a:ext cx="4114800" cy="365125"/>
          </a:xfrm>
          <a:prstGeom prst="rect">
            <a:avLst/>
          </a:prstGeom>
        </p:spPr>
        <p:txBody>
          <a:bodyPr/>
          <a:lstStyle/>
          <a:p>
            <a:endParaRPr lang="fr-FR"/>
          </a:p>
        </p:txBody>
      </p:sp>
      <p:grpSp>
        <p:nvGrpSpPr>
          <p:cNvPr id="58" name="Step 03">
            <a:extLst>
              <a:ext uri="{FF2B5EF4-FFF2-40B4-BE49-F238E27FC236}">
                <a16:creationId xmlns:a16="http://schemas.microsoft.com/office/drawing/2014/main" id="{01740183-E806-A049-A4A4-071EB4227BA3}"/>
              </a:ext>
            </a:extLst>
          </p:cNvPr>
          <p:cNvGrpSpPr/>
          <p:nvPr userDrawn="1"/>
        </p:nvGrpSpPr>
        <p:grpSpPr>
          <a:xfrm>
            <a:off x="7178557" y="3914348"/>
            <a:ext cx="623803" cy="2990424"/>
            <a:chOff x="13228885" y="9106757"/>
            <a:chExt cx="1247775" cy="5980848"/>
          </a:xfrm>
        </p:grpSpPr>
        <p:pic>
          <p:nvPicPr>
            <p:cNvPr id="59" name="Picture 2" descr="D:\andrew\Работа\Андрей\00_Presentations\WOW\PPT ready\03\3564.png">
              <a:extLst>
                <a:ext uri="{FF2B5EF4-FFF2-40B4-BE49-F238E27FC236}">
                  <a16:creationId xmlns:a16="http://schemas.microsoft.com/office/drawing/2014/main" id="{728746A9-DB6C-E84A-8157-25BA64B3B8EF}"/>
                </a:ext>
              </a:extLst>
            </p:cNvPr>
            <p:cNvPicPr>
              <a:picLocks noChangeAspect="1" noChangeArrowheads="1"/>
            </p:cNvPicPr>
            <p:nvPr/>
          </p:nvPicPr>
          <p:blipFill>
            <a:blip r:embed="rId2" cstate="print"/>
            <a:srcRect/>
            <a:stretch>
              <a:fillRect/>
            </a:stretch>
          </p:blipFill>
          <p:spPr bwMode="auto">
            <a:xfrm>
              <a:off x="13809910" y="9320191"/>
              <a:ext cx="666750" cy="5754618"/>
            </a:xfrm>
            <a:prstGeom prst="rect">
              <a:avLst/>
            </a:prstGeom>
            <a:noFill/>
          </p:spPr>
        </p:pic>
        <p:sp>
          <p:nvSpPr>
            <p:cNvPr id="60" name="Free Form 9">
              <a:extLst>
                <a:ext uri="{FF2B5EF4-FFF2-40B4-BE49-F238E27FC236}">
                  <a16:creationId xmlns:a16="http://schemas.microsoft.com/office/drawing/2014/main" id="{5CB24114-65D5-8648-8116-25E69421EE6A}"/>
                </a:ext>
              </a:extLst>
            </p:cNvPr>
            <p:cNvSpPr/>
            <p:nvPr/>
          </p:nvSpPr>
          <p:spPr>
            <a:xfrm>
              <a:off x="13228885" y="9106757"/>
              <a:ext cx="914400" cy="5980848"/>
            </a:xfrm>
            <a:custGeom>
              <a:avLst/>
              <a:gdLst>
                <a:gd name="connsiteX0" fmla="*/ 914400 w 914400"/>
                <a:gd name="connsiteY0" fmla="*/ 457200 h 5893763"/>
                <a:gd name="connsiteX1" fmla="*/ 457200 w 914400"/>
                <a:gd name="connsiteY1" fmla="*/ 0 h 5893763"/>
                <a:gd name="connsiteX2" fmla="*/ 0 w 914400"/>
                <a:gd name="connsiteY2" fmla="*/ 457200 h 5893763"/>
                <a:gd name="connsiteX3" fmla="*/ 312699 w 914400"/>
                <a:gd name="connsiteY3" fmla="*/ 890955 h 5893763"/>
                <a:gd name="connsiteX4" fmla="*/ 312698 w 914400"/>
                <a:gd name="connsiteY4" fmla="*/ 5893763 h 5893763"/>
                <a:gd name="connsiteX5" fmla="*/ 601700 w 914400"/>
                <a:gd name="connsiteY5" fmla="*/ 4609249 h 5893763"/>
                <a:gd name="connsiteX6" fmla="*/ 601700 w 914400"/>
                <a:gd name="connsiteY6" fmla="*/ 890955 h 5893763"/>
                <a:gd name="connsiteX7" fmla="*/ 914400 w 914400"/>
                <a:gd name="connsiteY7" fmla="*/ 457200 h 5893763"/>
                <a:gd name="connsiteX0" fmla="*/ 914400 w 914400"/>
                <a:gd name="connsiteY0" fmla="*/ 457200 h 5893763"/>
                <a:gd name="connsiteX1" fmla="*/ 457200 w 914400"/>
                <a:gd name="connsiteY1" fmla="*/ 0 h 5893763"/>
                <a:gd name="connsiteX2" fmla="*/ 0 w 914400"/>
                <a:gd name="connsiteY2" fmla="*/ 457200 h 5893763"/>
                <a:gd name="connsiteX3" fmla="*/ 312699 w 914400"/>
                <a:gd name="connsiteY3" fmla="*/ 890955 h 5893763"/>
                <a:gd name="connsiteX4" fmla="*/ 312698 w 914400"/>
                <a:gd name="connsiteY4" fmla="*/ 5893763 h 5893763"/>
                <a:gd name="connsiteX5" fmla="*/ 601700 w 914400"/>
                <a:gd name="connsiteY5" fmla="*/ 5719593 h 5893763"/>
                <a:gd name="connsiteX6" fmla="*/ 601700 w 914400"/>
                <a:gd name="connsiteY6" fmla="*/ 890955 h 5893763"/>
                <a:gd name="connsiteX7" fmla="*/ 914400 w 914400"/>
                <a:gd name="connsiteY7" fmla="*/ 457200 h 5893763"/>
                <a:gd name="connsiteX0" fmla="*/ 914400 w 914400"/>
                <a:gd name="connsiteY0" fmla="*/ 457200 h 5937307"/>
                <a:gd name="connsiteX1" fmla="*/ 457200 w 914400"/>
                <a:gd name="connsiteY1" fmla="*/ 0 h 5937307"/>
                <a:gd name="connsiteX2" fmla="*/ 0 w 914400"/>
                <a:gd name="connsiteY2" fmla="*/ 457200 h 5937307"/>
                <a:gd name="connsiteX3" fmla="*/ 312699 w 914400"/>
                <a:gd name="connsiteY3" fmla="*/ 890955 h 5937307"/>
                <a:gd name="connsiteX4" fmla="*/ 312698 w 914400"/>
                <a:gd name="connsiteY4" fmla="*/ 5893763 h 5937307"/>
                <a:gd name="connsiteX5" fmla="*/ 601700 w 914400"/>
                <a:gd name="connsiteY5" fmla="*/ 5937307 h 5937307"/>
                <a:gd name="connsiteX6" fmla="*/ 601700 w 914400"/>
                <a:gd name="connsiteY6" fmla="*/ 890955 h 5937307"/>
                <a:gd name="connsiteX7" fmla="*/ 914400 w 914400"/>
                <a:gd name="connsiteY7" fmla="*/ 457200 h 5937307"/>
                <a:gd name="connsiteX0" fmla="*/ 914400 w 914400"/>
                <a:gd name="connsiteY0" fmla="*/ 457200 h 5980847"/>
                <a:gd name="connsiteX1" fmla="*/ 457200 w 914400"/>
                <a:gd name="connsiteY1" fmla="*/ 0 h 5980847"/>
                <a:gd name="connsiteX2" fmla="*/ 0 w 914400"/>
                <a:gd name="connsiteY2" fmla="*/ 457200 h 5980847"/>
                <a:gd name="connsiteX3" fmla="*/ 312699 w 914400"/>
                <a:gd name="connsiteY3" fmla="*/ 890955 h 5980847"/>
                <a:gd name="connsiteX4" fmla="*/ 312698 w 914400"/>
                <a:gd name="connsiteY4" fmla="*/ 5980847 h 5980847"/>
                <a:gd name="connsiteX5" fmla="*/ 601700 w 914400"/>
                <a:gd name="connsiteY5" fmla="*/ 5937307 h 5980847"/>
                <a:gd name="connsiteX6" fmla="*/ 601700 w 914400"/>
                <a:gd name="connsiteY6" fmla="*/ 890955 h 5980847"/>
                <a:gd name="connsiteX7" fmla="*/ 914400 w 914400"/>
                <a:gd name="connsiteY7" fmla="*/ 457200 h 598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5980847">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2558558"/>
                    <a:pt x="312698" y="4313244"/>
                    <a:pt x="312698" y="5980847"/>
                  </a:cubicBezTo>
                  <a:lnTo>
                    <a:pt x="601700" y="5937307"/>
                  </a:lnTo>
                  <a:lnTo>
                    <a:pt x="601700" y="890955"/>
                  </a:lnTo>
                  <a:cubicBezTo>
                    <a:pt x="783361" y="830465"/>
                    <a:pt x="914400" y="659193"/>
                    <a:pt x="914400" y="457200"/>
                  </a:cubicBezTo>
                  <a:close/>
                </a:path>
              </a:pathLst>
            </a:custGeom>
            <a:solidFill>
              <a:schemeClr val="accent3">
                <a:alpha val="99000"/>
              </a:schemeClr>
            </a:solidFill>
            <a:ln w="12700" cmpd="sng">
              <a:noFill/>
              <a:prstDash val="solid"/>
            </a:ln>
          </p:spPr>
          <p:txBody>
            <a:bodyPr anchor="ctr">
              <a:spAutoFit/>
            </a:bodyPr>
            <a:lstStyle/>
            <a:p>
              <a:pPr algn="ctr"/>
              <a:endParaRPr lang="en-US" sz="1200" dirty="0"/>
            </a:p>
          </p:txBody>
        </p:sp>
        <p:sp>
          <p:nvSpPr>
            <p:cNvPr id="61" name="Free Form 10">
              <a:extLst>
                <a:ext uri="{FF2B5EF4-FFF2-40B4-BE49-F238E27FC236}">
                  <a16:creationId xmlns:a16="http://schemas.microsoft.com/office/drawing/2014/main" id="{931618FD-9A67-C440-916F-A6AA9CE6A84C}"/>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90" name="Step 03">
            <a:extLst>
              <a:ext uri="{FF2B5EF4-FFF2-40B4-BE49-F238E27FC236}">
                <a16:creationId xmlns:a16="http://schemas.microsoft.com/office/drawing/2014/main" id="{18B263D8-509D-364A-A816-08E090DBEBAF}"/>
              </a:ext>
            </a:extLst>
          </p:cNvPr>
          <p:cNvGrpSpPr/>
          <p:nvPr userDrawn="1"/>
        </p:nvGrpSpPr>
        <p:grpSpPr>
          <a:xfrm>
            <a:off x="4362610" y="4953956"/>
            <a:ext cx="623803" cy="1997764"/>
            <a:chOff x="13228885" y="9106759"/>
            <a:chExt cx="1247775" cy="3995528"/>
          </a:xfrm>
        </p:grpSpPr>
        <p:pic>
          <p:nvPicPr>
            <p:cNvPr id="106" name="Picture 2" descr="D:\andrew\Работа\Андрей\00_Presentations\WOW\PPT ready\03\3564.png">
              <a:extLst>
                <a:ext uri="{FF2B5EF4-FFF2-40B4-BE49-F238E27FC236}">
                  <a16:creationId xmlns:a16="http://schemas.microsoft.com/office/drawing/2014/main" id="{E4FA2B08-4FC6-E746-B135-6A1EEEA21C3A}"/>
                </a:ext>
              </a:extLst>
            </p:cNvPr>
            <p:cNvPicPr>
              <a:picLocks noChangeAspect="1" noChangeArrowheads="1"/>
            </p:cNvPicPr>
            <p:nvPr/>
          </p:nvPicPr>
          <p:blipFill>
            <a:blip r:embed="rId2" cstate="print"/>
            <a:srcRect/>
            <a:stretch>
              <a:fillRect/>
            </a:stretch>
          </p:blipFill>
          <p:spPr bwMode="auto">
            <a:xfrm>
              <a:off x="13809910" y="9320193"/>
              <a:ext cx="666750" cy="3681740"/>
            </a:xfrm>
            <a:prstGeom prst="rect">
              <a:avLst/>
            </a:prstGeom>
            <a:noFill/>
          </p:spPr>
        </p:pic>
        <p:sp>
          <p:nvSpPr>
            <p:cNvPr id="107" name="Free Form 9">
              <a:extLst>
                <a:ext uri="{FF2B5EF4-FFF2-40B4-BE49-F238E27FC236}">
                  <a16:creationId xmlns:a16="http://schemas.microsoft.com/office/drawing/2014/main" id="{98334DAF-F98D-904B-908F-685202BDA024}"/>
                </a:ext>
              </a:extLst>
            </p:cNvPr>
            <p:cNvSpPr/>
            <p:nvPr/>
          </p:nvSpPr>
          <p:spPr>
            <a:xfrm>
              <a:off x="13228885" y="9106759"/>
              <a:ext cx="914400" cy="3995528"/>
            </a:xfrm>
            <a:custGeom>
              <a:avLst/>
              <a:gdLst>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4609249 h 5823999"/>
                <a:gd name="connsiteX6" fmla="*/ 601700 w 914400"/>
                <a:gd name="connsiteY6" fmla="*/ 890955 h 5823999"/>
                <a:gd name="connsiteX7" fmla="*/ 914400 w 914400"/>
                <a:gd name="connsiteY7" fmla="*/ 457200 h 5823999"/>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5817325 h 5823999"/>
                <a:gd name="connsiteX6" fmla="*/ 601700 w 914400"/>
                <a:gd name="connsiteY6" fmla="*/ 890955 h 5823999"/>
                <a:gd name="connsiteX7" fmla="*/ 914400 w 914400"/>
                <a:gd name="connsiteY7" fmla="*/ 457200 h 5823999"/>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3320615 h 5823999"/>
                <a:gd name="connsiteX6" fmla="*/ 601700 w 914400"/>
                <a:gd name="connsiteY6" fmla="*/ 890955 h 5823999"/>
                <a:gd name="connsiteX7" fmla="*/ 914400 w 914400"/>
                <a:gd name="connsiteY7" fmla="*/ 457200 h 5823999"/>
                <a:gd name="connsiteX0" fmla="*/ 914400 w 914400"/>
                <a:gd name="connsiteY0" fmla="*/ 457200 h 3422705"/>
                <a:gd name="connsiteX1" fmla="*/ 457200 w 914400"/>
                <a:gd name="connsiteY1" fmla="*/ 0 h 3422705"/>
                <a:gd name="connsiteX2" fmla="*/ 0 w 914400"/>
                <a:gd name="connsiteY2" fmla="*/ 457200 h 3422705"/>
                <a:gd name="connsiteX3" fmla="*/ 312699 w 914400"/>
                <a:gd name="connsiteY3" fmla="*/ 890955 h 3422705"/>
                <a:gd name="connsiteX4" fmla="*/ 312698 w 914400"/>
                <a:gd name="connsiteY4" fmla="*/ 3422705 h 3422705"/>
                <a:gd name="connsiteX5" fmla="*/ 601700 w 914400"/>
                <a:gd name="connsiteY5" fmla="*/ 3320615 h 3422705"/>
                <a:gd name="connsiteX6" fmla="*/ 601700 w 914400"/>
                <a:gd name="connsiteY6" fmla="*/ 890955 h 3422705"/>
                <a:gd name="connsiteX7" fmla="*/ 914400 w 914400"/>
                <a:gd name="connsiteY7" fmla="*/ 457200 h 3422705"/>
                <a:gd name="connsiteX0" fmla="*/ 914400 w 914400"/>
                <a:gd name="connsiteY0" fmla="*/ 457200 h 3945219"/>
                <a:gd name="connsiteX1" fmla="*/ 457200 w 914400"/>
                <a:gd name="connsiteY1" fmla="*/ 0 h 3945219"/>
                <a:gd name="connsiteX2" fmla="*/ 0 w 914400"/>
                <a:gd name="connsiteY2" fmla="*/ 457200 h 3945219"/>
                <a:gd name="connsiteX3" fmla="*/ 312699 w 914400"/>
                <a:gd name="connsiteY3" fmla="*/ 890955 h 3945219"/>
                <a:gd name="connsiteX4" fmla="*/ 290923 w 914400"/>
                <a:gd name="connsiteY4" fmla="*/ 3945219 h 3945219"/>
                <a:gd name="connsiteX5" fmla="*/ 601700 w 914400"/>
                <a:gd name="connsiteY5" fmla="*/ 3320615 h 3945219"/>
                <a:gd name="connsiteX6" fmla="*/ 601700 w 914400"/>
                <a:gd name="connsiteY6" fmla="*/ 890955 h 3945219"/>
                <a:gd name="connsiteX7" fmla="*/ 914400 w 914400"/>
                <a:gd name="connsiteY7" fmla="*/ 457200 h 3945219"/>
                <a:gd name="connsiteX0" fmla="*/ 914400 w 914400"/>
                <a:gd name="connsiteY0" fmla="*/ 457200 h 3945219"/>
                <a:gd name="connsiteX1" fmla="*/ 457200 w 914400"/>
                <a:gd name="connsiteY1" fmla="*/ 0 h 3945219"/>
                <a:gd name="connsiteX2" fmla="*/ 0 w 914400"/>
                <a:gd name="connsiteY2" fmla="*/ 457200 h 3945219"/>
                <a:gd name="connsiteX3" fmla="*/ 312699 w 914400"/>
                <a:gd name="connsiteY3" fmla="*/ 890955 h 3945219"/>
                <a:gd name="connsiteX4" fmla="*/ 290923 w 914400"/>
                <a:gd name="connsiteY4" fmla="*/ 3945219 h 3945219"/>
                <a:gd name="connsiteX5" fmla="*/ 558152 w 914400"/>
                <a:gd name="connsiteY5" fmla="*/ 3886673 h 3945219"/>
                <a:gd name="connsiteX6" fmla="*/ 601700 w 914400"/>
                <a:gd name="connsiteY6" fmla="*/ 890955 h 3945219"/>
                <a:gd name="connsiteX7" fmla="*/ 914400 w 914400"/>
                <a:gd name="connsiteY7" fmla="*/ 457200 h 3945219"/>
                <a:gd name="connsiteX0" fmla="*/ 914400 w 914400"/>
                <a:gd name="connsiteY0" fmla="*/ 457200 h 3995529"/>
                <a:gd name="connsiteX1" fmla="*/ 457200 w 914400"/>
                <a:gd name="connsiteY1" fmla="*/ 0 h 3995529"/>
                <a:gd name="connsiteX2" fmla="*/ 0 w 914400"/>
                <a:gd name="connsiteY2" fmla="*/ 457200 h 3995529"/>
                <a:gd name="connsiteX3" fmla="*/ 312699 w 914400"/>
                <a:gd name="connsiteY3" fmla="*/ 890955 h 3995529"/>
                <a:gd name="connsiteX4" fmla="*/ 290923 w 914400"/>
                <a:gd name="connsiteY4" fmla="*/ 3945219 h 3995529"/>
                <a:gd name="connsiteX5" fmla="*/ 601702 w 914400"/>
                <a:gd name="connsiteY5" fmla="*/ 3995529 h 3995529"/>
                <a:gd name="connsiteX6" fmla="*/ 601700 w 914400"/>
                <a:gd name="connsiteY6" fmla="*/ 890955 h 3995529"/>
                <a:gd name="connsiteX7" fmla="*/ 914400 w 914400"/>
                <a:gd name="connsiteY7" fmla="*/ 457200 h 3995529"/>
                <a:gd name="connsiteX0" fmla="*/ 914400 w 914400"/>
                <a:gd name="connsiteY0" fmla="*/ 457200 h 3945219"/>
                <a:gd name="connsiteX1" fmla="*/ 457200 w 914400"/>
                <a:gd name="connsiteY1" fmla="*/ 0 h 3945219"/>
                <a:gd name="connsiteX2" fmla="*/ 0 w 914400"/>
                <a:gd name="connsiteY2" fmla="*/ 457200 h 3945219"/>
                <a:gd name="connsiteX3" fmla="*/ 312699 w 914400"/>
                <a:gd name="connsiteY3" fmla="*/ 890955 h 3945219"/>
                <a:gd name="connsiteX4" fmla="*/ 290923 w 914400"/>
                <a:gd name="connsiteY4" fmla="*/ 3945219 h 3945219"/>
                <a:gd name="connsiteX5" fmla="*/ 558154 w 914400"/>
                <a:gd name="connsiteY5" fmla="*/ 3908445 h 3945219"/>
                <a:gd name="connsiteX6" fmla="*/ 601700 w 914400"/>
                <a:gd name="connsiteY6" fmla="*/ 890955 h 3945219"/>
                <a:gd name="connsiteX7" fmla="*/ 914400 w 914400"/>
                <a:gd name="connsiteY7" fmla="*/ 457200 h 3945219"/>
                <a:gd name="connsiteX0" fmla="*/ 914400 w 914400"/>
                <a:gd name="connsiteY0" fmla="*/ 457200 h 3951987"/>
                <a:gd name="connsiteX1" fmla="*/ 457200 w 914400"/>
                <a:gd name="connsiteY1" fmla="*/ 0 h 3951987"/>
                <a:gd name="connsiteX2" fmla="*/ 0 w 914400"/>
                <a:gd name="connsiteY2" fmla="*/ 457200 h 3951987"/>
                <a:gd name="connsiteX3" fmla="*/ 312699 w 914400"/>
                <a:gd name="connsiteY3" fmla="*/ 890955 h 3951987"/>
                <a:gd name="connsiteX4" fmla="*/ 290923 w 914400"/>
                <a:gd name="connsiteY4" fmla="*/ 3945219 h 3951987"/>
                <a:gd name="connsiteX5" fmla="*/ 623477 w 914400"/>
                <a:gd name="connsiteY5" fmla="*/ 3951987 h 3951987"/>
                <a:gd name="connsiteX6" fmla="*/ 601700 w 914400"/>
                <a:gd name="connsiteY6" fmla="*/ 890955 h 3951987"/>
                <a:gd name="connsiteX7" fmla="*/ 914400 w 914400"/>
                <a:gd name="connsiteY7" fmla="*/ 457200 h 3951987"/>
                <a:gd name="connsiteX0" fmla="*/ 914400 w 914400"/>
                <a:gd name="connsiteY0" fmla="*/ 457200 h 3973757"/>
                <a:gd name="connsiteX1" fmla="*/ 457200 w 914400"/>
                <a:gd name="connsiteY1" fmla="*/ 0 h 3973757"/>
                <a:gd name="connsiteX2" fmla="*/ 0 w 914400"/>
                <a:gd name="connsiteY2" fmla="*/ 457200 h 3973757"/>
                <a:gd name="connsiteX3" fmla="*/ 312699 w 914400"/>
                <a:gd name="connsiteY3" fmla="*/ 890955 h 3973757"/>
                <a:gd name="connsiteX4" fmla="*/ 290923 w 914400"/>
                <a:gd name="connsiteY4" fmla="*/ 3945219 h 3973757"/>
                <a:gd name="connsiteX5" fmla="*/ 558154 w 914400"/>
                <a:gd name="connsiteY5" fmla="*/ 3973757 h 3973757"/>
                <a:gd name="connsiteX6" fmla="*/ 601700 w 914400"/>
                <a:gd name="connsiteY6" fmla="*/ 890955 h 3973757"/>
                <a:gd name="connsiteX7" fmla="*/ 914400 w 914400"/>
                <a:gd name="connsiteY7" fmla="*/ 457200 h 3973757"/>
                <a:gd name="connsiteX0" fmla="*/ 914400 w 914400"/>
                <a:gd name="connsiteY0" fmla="*/ 457200 h 3995527"/>
                <a:gd name="connsiteX1" fmla="*/ 457200 w 914400"/>
                <a:gd name="connsiteY1" fmla="*/ 0 h 3995527"/>
                <a:gd name="connsiteX2" fmla="*/ 0 w 914400"/>
                <a:gd name="connsiteY2" fmla="*/ 457200 h 3995527"/>
                <a:gd name="connsiteX3" fmla="*/ 312699 w 914400"/>
                <a:gd name="connsiteY3" fmla="*/ 890955 h 3995527"/>
                <a:gd name="connsiteX4" fmla="*/ 290923 w 914400"/>
                <a:gd name="connsiteY4" fmla="*/ 3945219 h 3995527"/>
                <a:gd name="connsiteX5" fmla="*/ 601702 w 914400"/>
                <a:gd name="connsiteY5" fmla="*/ 3995527 h 3995527"/>
                <a:gd name="connsiteX6" fmla="*/ 601700 w 914400"/>
                <a:gd name="connsiteY6" fmla="*/ 890955 h 3995527"/>
                <a:gd name="connsiteX7" fmla="*/ 914400 w 914400"/>
                <a:gd name="connsiteY7" fmla="*/ 457200 h 3995527"/>
                <a:gd name="connsiteX0" fmla="*/ 914400 w 914400"/>
                <a:gd name="connsiteY0" fmla="*/ 457200 h 3995527"/>
                <a:gd name="connsiteX1" fmla="*/ 457200 w 914400"/>
                <a:gd name="connsiteY1" fmla="*/ 0 h 3995527"/>
                <a:gd name="connsiteX2" fmla="*/ 0 w 914400"/>
                <a:gd name="connsiteY2" fmla="*/ 457200 h 3995527"/>
                <a:gd name="connsiteX3" fmla="*/ 312699 w 914400"/>
                <a:gd name="connsiteY3" fmla="*/ 890955 h 3995527"/>
                <a:gd name="connsiteX4" fmla="*/ 334471 w 914400"/>
                <a:gd name="connsiteY4" fmla="*/ 3966991 h 3995527"/>
                <a:gd name="connsiteX5" fmla="*/ 601702 w 914400"/>
                <a:gd name="connsiteY5" fmla="*/ 3995527 h 3995527"/>
                <a:gd name="connsiteX6" fmla="*/ 601700 w 914400"/>
                <a:gd name="connsiteY6" fmla="*/ 890955 h 3995527"/>
                <a:gd name="connsiteX7" fmla="*/ 914400 w 914400"/>
                <a:gd name="connsiteY7" fmla="*/ 457200 h 399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3995527">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2535303"/>
                    <a:pt x="334471" y="2322643"/>
                    <a:pt x="334471" y="3966991"/>
                  </a:cubicBezTo>
                  <a:lnTo>
                    <a:pt x="601702" y="3995527"/>
                  </a:lnTo>
                  <a:cubicBezTo>
                    <a:pt x="616218" y="2996954"/>
                    <a:pt x="587184" y="1889528"/>
                    <a:pt x="601700" y="890955"/>
                  </a:cubicBezTo>
                  <a:cubicBezTo>
                    <a:pt x="783361" y="830465"/>
                    <a:pt x="914400" y="659193"/>
                    <a:pt x="914400" y="457200"/>
                  </a:cubicBezTo>
                  <a:close/>
                </a:path>
              </a:pathLst>
            </a:custGeom>
            <a:solidFill>
              <a:schemeClr val="tx2">
                <a:alpha val="99000"/>
              </a:schemeClr>
            </a:solidFill>
            <a:ln w="12700" cmpd="sng">
              <a:noFill/>
              <a:prstDash val="solid"/>
            </a:ln>
          </p:spPr>
          <p:txBody>
            <a:bodyPr anchor="ctr">
              <a:spAutoFit/>
            </a:bodyPr>
            <a:lstStyle/>
            <a:p>
              <a:pPr algn="ctr"/>
              <a:endParaRPr lang="en-US" sz="1200" dirty="0"/>
            </a:p>
          </p:txBody>
        </p:sp>
        <p:sp>
          <p:nvSpPr>
            <p:cNvPr id="109" name="Free Form 10">
              <a:extLst>
                <a:ext uri="{FF2B5EF4-FFF2-40B4-BE49-F238E27FC236}">
                  <a16:creationId xmlns:a16="http://schemas.microsoft.com/office/drawing/2014/main" id="{86E289D7-004F-AD48-8351-4D4690B1A5E5}"/>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110" name="Step 03" descr="fleche1">
            <a:extLst>
              <a:ext uri="{FF2B5EF4-FFF2-40B4-BE49-F238E27FC236}">
                <a16:creationId xmlns:a16="http://schemas.microsoft.com/office/drawing/2014/main" id="{C965D76F-41A9-D54C-A4B3-5CFFE5501257}"/>
              </a:ext>
            </a:extLst>
          </p:cNvPr>
          <p:cNvGrpSpPr/>
          <p:nvPr userDrawn="1"/>
        </p:nvGrpSpPr>
        <p:grpSpPr>
          <a:xfrm>
            <a:off x="1546663" y="5786445"/>
            <a:ext cx="623803" cy="1111930"/>
            <a:chOff x="13228885" y="9106755"/>
            <a:chExt cx="1247775" cy="2223860"/>
          </a:xfrm>
        </p:grpSpPr>
        <p:pic>
          <p:nvPicPr>
            <p:cNvPr id="111" name="Picture 2" descr="D:\andrew\Работа\Андрей\00_Presentations\WOW\PPT ready\03\3564.png">
              <a:extLst>
                <a:ext uri="{FF2B5EF4-FFF2-40B4-BE49-F238E27FC236}">
                  <a16:creationId xmlns:a16="http://schemas.microsoft.com/office/drawing/2014/main" id="{B1C28041-84B9-7E4C-886A-05FFEFA390AB}"/>
                </a:ext>
              </a:extLst>
            </p:cNvPr>
            <p:cNvPicPr>
              <a:picLocks noChangeAspect="1" noChangeArrowheads="1"/>
            </p:cNvPicPr>
            <p:nvPr/>
          </p:nvPicPr>
          <p:blipFill>
            <a:blip r:embed="rId2" cstate="print"/>
            <a:srcRect/>
            <a:stretch>
              <a:fillRect/>
            </a:stretch>
          </p:blipFill>
          <p:spPr bwMode="auto">
            <a:xfrm>
              <a:off x="13809910" y="9320193"/>
              <a:ext cx="666750" cy="2010422"/>
            </a:xfrm>
            <a:prstGeom prst="rect">
              <a:avLst/>
            </a:prstGeom>
            <a:noFill/>
          </p:spPr>
        </p:pic>
        <p:sp>
          <p:nvSpPr>
            <p:cNvPr id="112" name="Free Form 9">
              <a:extLst>
                <a:ext uri="{FF2B5EF4-FFF2-40B4-BE49-F238E27FC236}">
                  <a16:creationId xmlns:a16="http://schemas.microsoft.com/office/drawing/2014/main" id="{D76FED85-3358-6749-9E01-4607BCF4E2A6}"/>
                </a:ext>
              </a:extLst>
            </p:cNvPr>
            <p:cNvSpPr/>
            <p:nvPr/>
          </p:nvSpPr>
          <p:spPr>
            <a:xfrm>
              <a:off x="13228885" y="9106755"/>
              <a:ext cx="914400" cy="2223860"/>
            </a:xfrm>
            <a:custGeom>
              <a:avLst/>
              <a:gdLst>
                <a:gd name="connsiteX0" fmla="*/ 914400 w 914400"/>
                <a:gd name="connsiteY0" fmla="*/ 457200 h 4609249"/>
                <a:gd name="connsiteX1" fmla="*/ 457200 w 914400"/>
                <a:gd name="connsiteY1" fmla="*/ 0 h 4609249"/>
                <a:gd name="connsiteX2" fmla="*/ 0 w 914400"/>
                <a:gd name="connsiteY2" fmla="*/ 457200 h 4609249"/>
                <a:gd name="connsiteX3" fmla="*/ 312699 w 914400"/>
                <a:gd name="connsiteY3" fmla="*/ 890955 h 4609249"/>
                <a:gd name="connsiteX4" fmla="*/ 312699 w 914400"/>
                <a:gd name="connsiteY4" fmla="*/ 4609249 h 4609249"/>
                <a:gd name="connsiteX5" fmla="*/ 601700 w 914400"/>
                <a:gd name="connsiteY5" fmla="*/ 2176150 h 4609249"/>
                <a:gd name="connsiteX6" fmla="*/ 601700 w 914400"/>
                <a:gd name="connsiteY6" fmla="*/ 890955 h 4609249"/>
                <a:gd name="connsiteX7" fmla="*/ 914400 w 914400"/>
                <a:gd name="connsiteY7" fmla="*/ 457200 h 4609249"/>
                <a:gd name="connsiteX0" fmla="*/ 914400 w 914400"/>
                <a:gd name="connsiteY0" fmla="*/ 457200 h 2223860"/>
                <a:gd name="connsiteX1" fmla="*/ 457200 w 914400"/>
                <a:gd name="connsiteY1" fmla="*/ 0 h 2223860"/>
                <a:gd name="connsiteX2" fmla="*/ 0 w 914400"/>
                <a:gd name="connsiteY2" fmla="*/ 457200 h 2223860"/>
                <a:gd name="connsiteX3" fmla="*/ 312699 w 914400"/>
                <a:gd name="connsiteY3" fmla="*/ 890955 h 2223860"/>
                <a:gd name="connsiteX4" fmla="*/ 312698 w 914400"/>
                <a:gd name="connsiteY4" fmla="*/ 2223860 h 2223860"/>
                <a:gd name="connsiteX5" fmla="*/ 601700 w 914400"/>
                <a:gd name="connsiteY5" fmla="*/ 2176150 h 2223860"/>
                <a:gd name="connsiteX6" fmla="*/ 601700 w 914400"/>
                <a:gd name="connsiteY6" fmla="*/ 890955 h 2223860"/>
                <a:gd name="connsiteX7" fmla="*/ 914400 w 914400"/>
                <a:gd name="connsiteY7" fmla="*/ 457200 h 22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2223860">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1335257"/>
                    <a:pt x="312698" y="1779558"/>
                    <a:pt x="312698" y="2223860"/>
                  </a:cubicBezTo>
                  <a:lnTo>
                    <a:pt x="601700" y="2176150"/>
                  </a:lnTo>
                  <a:lnTo>
                    <a:pt x="601700" y="890955"/>
                  </a:lnTo>
                  <a:cubicBezTo>
                    <a:pt x="783361" y="830465"/>
                    <a:pt x="914400" y="659193"/>
                    <a:pt x="914400" y="457200"/>
                  </a:cubicBezTo>
                  <a:close/>
                </a:path>
              </a:pathLst>
            </a:custGeom>
            <a:solidFill>
              <a:schemeClr val="accent1">
                <a:alpha val="99000"/>
              </a:schemeClr>
            </a:solidFill>
            <a:ln w="12700" cmpd="sng">
              <a:noFill/>
              <a:prstDash val="solid"/>
            </a:ln>
          </p:spPr>
          <p:txBody>
            <a:bodyPr anchor="ctr">
              <a:spAutoFit/>
            </a:bodyPr>
            <a:lstStyle/>
            <a:p>
              <a:pPr algn="ctr"/>
              <a:endParaRPr lang="en-US" sz="1200" dirty="0"/>
            </a:p>
          </p:txBody>
        </p:sp>
        <p:sp>
          <p:nvSpPr>
            <p:cNvPr id="113" name="Free Form 10">
              <a:extLst>
                <a:ext uri="{FF2B5EF4-FFF2-40B4-BE49-F238E27FC236}">
                  <a16:creationId xmlns:a16="http://schemas.microsoft.com/office/drawing/2014/main" id="{430C0FFD-5D4F-6144-BB82-7C36AA3F1C3A}"/>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114" name="Step 03">
            <a:extLst>
              <a:ext uri="{FF2B5EF4-FFF2-40B4-BE49-F238E27FC236}">
                <a16:creationId xmlns:a16="http://schemas.microsoft.com/office/drawing/2014/main" id="{7741E047-F7A7-4F4C-97FC-B466AC8D943D}"/>
              </a:ext>
            </a:extLst>
          </p:cNvPr>
          <p:cNvGrpSpPr/>
          <p:nvPr userDrawn="1"/>
        </p:nvGrpSpPr>
        <p:grpSpPr>
          <a:xfrm>
            <a:off x="9994503" y="2536628"/>
            <a:ext cx="623803" cy="4387961"/>
            <a:chOff x="13228885" y="9106757"/>
            <a:chExt cx="1247775" cy="8775922"/>
          </a:xfrm>
        </p:grpSpPr>
        <p:pic>
          <p:nvPicPr>
            <p:cNvPr id="115" name="Picture 2" descr="D:\andrew\Работа\Андрей\00_Presentations\WOW\PPT ready\03\3564.png">
              <a:extLst>
                <a:ext uri="{FF2B5EF4-FFF2-40B4-BE49-F238E27FC236}">
                  <a16:creationId xmlns:a16="http://schemas.microsoft.com/office/drawing/2014/main" id="{10EE6BBC-3DAD-6A46-B80D-DC753CC672D3}"/>
                </a:ext>
              </a:extLst>
            </p:cNvPr>
            <p:cNvPicPr>
              <a:picLocks noChangeAspect="1" noChangeArrowheads="1"/>
            </p:cNvPicPr>
            <p:nvPr/>
          </p:nvPicPr>
          <p:blipFill>
            <a:blip r:embed="rId2" cstate="print"/>
            <a:srcRect/>
            <a:stretch>
              <a:fillRect/>
            </a:stretch>
          </p:blipFill>
          <p:spPr bwMode="auto">
            <a:xfrm>
              <a:off x="13809910" y="9320191"/>
              <a:ext cx="666750" cy="8429310"/>
            </a:xfrm>
            <a:prstGeom prst="rect">
              <a:avLst/>
            </a:prstGeom>
            <a:noFill/>
          </p:spPr>
        </p:pic>
        <p:sp>
          <p:nvSpPr>
            <p:cNvPr id="116" name="Free Form 9">
              <a:extLst>
                <a:ext uri="{FF2B5EF4-FFF2-40B4-BE49-F238E27FC236}">
                  <a16:creationId xmlns:a16="http://schemas.microsoft.com/office/drawing/2014/main" id="{D4A64266-71ED-9C40-AAC8-CE8F424B3430}"/>
                </a:ext>
              </a:extLst>
            </p:cNvPr>
            <p:cNvSpPr/>
            <p:nvPr/>
          </p:nvSpPr>
          <p:spPr>
            <a:xfrm>
              <a:off x="13228885" y="9106757"/>
              <a:ext cx="914400" cy="8775922"/>
            </a:xfrm>
            <a:custGeom>
              <a:avLst/>
              <a:gdLst>
                <a:gd name="connsiteX0" fmla="*/ 914400 w 914400"/>
                <a:gd name="connsiteY0" fmla="*/ 457200 h 6422147"/>
                <a:gd name="connsiteX1" fmla="*/ 457200 w 914400"/>
                <a:gd name="connsiteY1" fmla="*/ 0 h 6422147"/>
                <a:gd name="connsiteX2" fmla="*/ 0 w 914400"/>
                <a:gd name="connsiteY2" fmla="*/ 457200 h 6422147"/>
                <a:gd name="connsiteX3" fmla="*/ 312699 w 914400"/>
                <a:gd name="connsiteY3" fmla="*/ 890955 h 6422147"/>
                <a:gd name="connsiteX4" fmla="*/ 328605 w 914400"/>
                <a:gd name="connsiteY4" fmla="*/ 6422147 h 6422147"/>
                <a:gd name="connsiteX5" fmla="*/ 601700 w 914400"/>
                <a:gd name="connsiteY5" fmla="*/ 4609249 h 6422147"/>
                <a:gd name="connsiteX6" fmla="*/ 601700 w 914400"/>
                <a:gd name="connsiteY6" fmla="*/ 890955 h 6422147"/>
                <a:gd name="connsiteX7" fmla="*/ 914400 w 914400"/>
                <a:gd name="connsiteY7" fmla="*/ 457200 h 6422147"/>
                <a:gd name="connsiteX0" fmla="*/ 914400 w 914400"/>
                <a:gd name="connsiteY0" fmla="*/ 457200 h 6422147"/>
                <a:gd name="connsiteX1" fmla="*/ 457200 w 914400"/>
                <a:gd name="connsiteY1" fmla="*/ 0 h 6422147"/>
                <a:gd name="connsiteX2" fmla="*/ 0 w 914400"/>
                <a:gd name="connsiteY2" fmla="*/ 457200 h 6422147"/>
                <a:gd name="connsiteX3" fmla="*/ 312699 w 914400"/>
                <a:gd name="connsiteY3" fmla="*/ 890955 h 6422147"/>
                <a:gd name="connsiteX4" fmla="*/ 328605 w 914400"/>
                <a:gd name="connsiteY4" fmla="*/ 6422147 h 6422147"/>
                <a:gd name="connsiteX5" fmla="*/ 617604 w 914400"/>
                <a:gd name="connsiteY5" fmla="*/ 6358535 h 6422147"/>
                <a:gd name="connsiteX6" fmla="*/ 601700 w 914400"/>
                <a:gd name="connsiteY6" fmla="*/ 890955 h 6422147"/>
                <a:gd name="connsiteX7" fmla="*/ 914400 w 914400"/>
                <a:gd name="connsiteY7" fmla="*/ 457200 h 6422147"/>
                <a:gd name="connsiteX0" fmla="*/ 914400 w 914400"/>
                <a:gd name="connsiteY0" fmla="*/ 457200 h 6517561"/>
                <a:gd name="connsiteX1" fmla="*/ 457200 w 914400"/>
                <a:gd name="connsiteY1" fmla="*/ 0 h 6517561"/>
                <a:gd name="connsiteX2" fmla="*/ 0 w 914400"/>
                <a:gd name="connsiteY2" fmla="*/ 457200 h 6517561"/>
                <a:gd name="connsiteX3" fmla="*/ 312699 w 914400"/>
                <a:gd name="connsiteY3" fmla="*/ 890955 h 6517561"/>
                <a:gd name="connsiteX4" fmla="*/ 312700 w 914400"/>
                <a:gd name="connsiteY4" fmla="*/ 6517561 h 6517561"/>
                <a:gd name="connsiteX5" fmla="*/ 617604 w 914400"/>
                <a:gd name="connsiteY5" fmla="*/ 6358535 h 6517561"/>
                <a:gd name="connsiteX6" fmla="*/ 601700 w 914400"/>
                <a:gd name="connsiteY6" fmla="*/ 890955 h 6517561"/>
                <a:gd name="connsiteX7" fmla="*/ 914400 w 914400"/>
                <a:gd name="connsiteY7" fmla="*/ 457200 h 6517561"/>
                <a:gd name="connsiteX0" fmla="*/ 914400 w 914400"/>
                <a:gd name="connsiteY0" fmla="*/ 457200 h 6533465"/>
                <a:gd name="connsiteX1" fmla="*/ 457200 w 914400"/>
                <a:gd name="connsiteY1" fmla="*/ 0 h 6533465"/>
                <a:gd name="connsiteX2" fmla="*/ 0 w 914400"/>
                <a:gd name="connsiteY2" fmla="*/ 457200 h 6533465"/>
                <a:gd name="connsiteX3" fmla="*/ 312699 w 914400"/>
                <a:gd name="connsiteY3" fmla="*/ 890955 h 6533465"/>
                <a:gd name="connsiteX4" fmla="*/ 312700 w 914400"/>
                <a:gd name="connsiteY4" fmla="*/ 6517561 h 6533465"/>
                <a:gd name="connsiteX5" fmla="*/ 617604 w 914400"/>
                <a:gd name="connsiteY5" fmla="*/ 6533465 h 6533465"/>
                <a:gd name="connsiteX6" fmla="*/ 601700 w 914400"/>
                <a:gd name="connsiteY6" fmla="*/ 890955 h 6533465"/>
                <a:gd name="connsiteX7" fmla="*/ 914400 w 914400"/>
                <a:gd name="connsiteY7" fmla="*/ 457200 h 6533465"/>
                <a:gd name="connsiteX0" fmla="*/ 914400 w 914400"/>
                <a:gd name="connsiteY0" fmla="*/ 457200 h 8716485"/>
                <a:gd name="connsiteX1" fmla="*/ 457200 w 914400"/>
                <a:gd name="connsiteY1" fmla="*/ 0 h 8716485"/>
                <a:gd name="connsiteX2" fmla="*/ 0 w 914400"/>
                <a:gd name="connsiteY2" fmla="*/ 457200 h 8716485"/>
                <a:gd name="connsiteX3" fmla="*/ 312699 w 914400"/>
                <a:gd name="connsiteY3" fmla="*/ 890955 h 8716485"/>
                <a:gd name="connsiteX4" fmla="*/ 290927 w 914400"/>
                <a:gd name="connsiteY4" fmla="*/ 8716475 h 8716485"/>
                <a:gd name="connsiteX5" fmla="*/ 617604 w 914400"/>
                <a:gd name="connsiteY5" fmla="*/ 6533465 h 8716485"/>
                <a:gd name="connsiteX6" fmla="*/ 601700 w 914400"/>
                <a:gd name="connsiteY6" fmla="*/ 890955 h 8716485"/>
                <a:gd name="connsiteX7" fmla="*/ 914400 w 914400"/>
                <a:gd name="connsiteY7" fmla="*/ 457200 h 8716485"/>
                <a:gd name="connsiteX0" fmla="*/ 914400 w 914400"/>
                <a:gd name="connsiteY0" fmla="*/ 457200 h 8775921"/>
                <a:gd name="connsiteX1" fmla="*/ 457200 w 914400"/>
                <a:gd name="connsiteY1" fmla="*/ 0 h 8775921"/>
                <a:gd name="connsiteX2" fmla="*/ 0 w 914400"/>
                <a:gd name="connsiteY2" fmla="*/ 457200 h 8775921"/>
                <a:gd name="connsiteX3" fmla="*/ 312699 w 914400"/>
                <a:gd name="connsiteY3" fmla="*/ 890955 h 8775921"/>
                <a:gd name="connsiteX4" fmla="*/ 290927 w 914400"/>
                <a:gd name="connsiteY4" fmla="*/ 8716475 h 8775921"/>
                <a:gd name="connsiteX5" fmla="*/ 617604 w 914400"/>
                <a:gd name="connsiteY5" fmla="*/ 8775921 h 8775921"/>
                <a:gd name="connsiteX6" fmla="*/ 601700 w 914400"/>
                <a:gd name="connsiteY6" fmla="*/ 890955 h 8775921"/>
                <a:gd name="connsiteX7" fmla="*/ 914400 w 914400"/>
                <a:gd name="connsiteY7" fmla="*/ 457200 h 87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8775921">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2766490"/>
                    <a:pt x="290927" y="6840940"/>
                    <a:pt x="290927" y="8716475"/>
                  </a:cubicBezTo>
                  <a:cubicBezTo>
                    <a:pt x="392562" y="8721776"/>
                    <a:pt x="515969" y="8770620"/>
                    <a:pt x="617604" y="8775921"/>
                  </a:cubicBezTo>
                  <a:cubicBezTo>
                    <a:pt x="612303" y="6953394"/>
                    <a:pt x="607001" y="2713482"/>
                    <a:pt x="601700" y="890955"/>
                  </a:cubicBezTo>
                  <a:cubicBezTo>
                    <a:pt x="783361" y="830465"/>
                    <a:pt x="914400" y="659193"/>
                    <a:pt x="914400" y="457200"/>
                  </a:cubicBezTo>
                  <a:close/>
                </a:path>
              </a:pathLst>
            </a:custGeom>
            <a:solidFill>
              <a:schemeClr val="accent4">
                <a:alpha val="99000"/>
              </a:schemeClr>
            </a:solidFill>
            <a:ln w="12700" cmpd="sng">
              <a:noFill/>
              <a:prstDash val="solid"/>
            </a:ln>
          </p:spPr>
          <p:txBody>
            <a:bodyPr anchor="ctr">
              <a:spAutoFit/>
            </a:bodyPr>
            <a:lstStyle/>
            <a:p>
              <a:pPr algn="ctr"/>
              <a:endParaRPr lang="en-US" sz="1200" dirty="0"/>
            </a:p>
          </p:txBody>
        </p:sp>
        <p:sp>
          <p:nvSpPr>
            <p:cNvPr id="117" name="Free Form 10">
              <a:extLst>
                <a:ext uri="{FF2B5EF4-FFF2-40B4-BE49-F238E27FC236}">
                  <a16:creationId xmlns:a16="http://schemas.microsoft.com/office/drawing/2014/main" id="{B05AA81D-E399-0A46-B0D8-85FEB6752E5F}"/>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sp>
        <p:nvSpPr>
          <p:cNvPr id="122" name="Espace réservé du texte 3">
            <a:extLst>
              <a:ext uri="{FF2B5EF4-FFF2-40B4-BE49-F238E27FC236}">
                <a16:creationId xmlns:a16="http://schemas.microsoft.com/office/drawing/2014/main" id="{F744D49E-638B-E84B-BE93-01D2E83C1A49}"/>
              </a:ext>
            </a:extLst>
          </p:cNvPr>
          <p:cNvSpPr>
            <a:spLocks noGrp="1"/>
          </p:cNvSpPr>
          <p:nvPr>
            <p:ph type="body" sz="quarter" idx="13" hasCustomPrompt="1"/>
          </p:nvPr>
        </p:nvSpPr>
        <p:spPr>
          <a:xfrm>
            <a:off x="172739" y="4934641"/>
            <a:ext cx="3285156" cy="717613"/>
          </a:xfrm>
        </p:spPr>
        <p:txBody>
          <a:bodyPr>
            <a:noAutofit/>
          </a:bodyPr>
          <a:lstStyle>
            <a:lvl1pPr algn="ctr">
              <a:defRPr sz="1800">
                <a:solidFill>
                  <a:schemeClr val="accent1"/>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25" name="Espace réservé du texte 3">
            <a:extLst>
              <a:ext uri="{FF2B5EF4-FFF2-40B4-BE49-F238E27FC236}">
                <a16:creationId xmlns:a16="http://schemas.microsoft.com/office/drawing/2014/main" id="{48E4E768-3ED4-AF48-9963-0207E6AD3B50}"/>
              </a:ext>
            </a:extLst>
          </p:cNvPr>
          <p:cNvSpPr>
            <a:spLocks noGrp="1"/>
          </p:cNvSpPr>
          <p:nvPr>
            <p:ph type="body" sz="quarter" idx="14" hasCustomPrompt="1"/>
          </p:nvPr>
        </p:nvSpPr>
        <p:spPr>
          <a:xfrm>
            <a:off x="2975323" y="3831544"/>
            <a:ext cx="3285156" cy="717613"/>
          </a:xfrm>
        </p:spPr>
        <p:txBody>
          <a:bodyPr>
            <a:noAutofit/>
          </a:bodyPr>
          <a:lstStyle>
            <a:lvl1pPr algn="ctr">
              <a:defRPr sz="1800">
                <a:solidFill>
                  <a:schemeClr val="accent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26" name="Espace réservé du texte 3">
            <a:extLst>
              <a:ext uri="{FF2B5EF4-FFF2-40B4-BE49-F238E27FC236}">
                <a16:creationId xmlns:a16="http://schemas.microsoft.com/office/drawing/2014/main" id="{09EE0E3F-3775-5E46-8059-BDFE23936977}"/>
              </a:ext>
            </a:extLst>
          </p:cNvPr>
          <p:cNvSpPr>
            <a:spLocks noGrp="1"/>
          </p:cNvSpPr>
          <p:nvPr>
            <p:ph type="body" sz="quarter" idx="15" hasCustomPrompt="1"/>
          </p:nvPr>
        </p:nvSpPr>
        <p:spPr>
          <a:xfrm>
            <a:off x="5777907" y="2728448"/>
            <a:ext cx="3285156" cy="717613"/>
          </a:xfrm>
        </p:spPr>
        <p:txBody>
          <a:bodyPr>
            <a:noAutofit/>
          </a:bodyPr>
          <a:lstStyle>
            <a:lvl1pPr algn="ctr">
              <a:defRPr sz="1800">
                <a:solidFill>
                  <a:schemeClr val="accent3"/>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27" name="Espace réservé du texte 3">
            <a:extLst>
              <a:ext uri="{FF2B5EF4-FFF2-40B4-BE49-F238E27FC236}">
                <a16:creationId xmlns:a16="http://schemas.microsoft.com/office/drawing/2014/main" id="{AC76A122-E479-204A-A03B-BA09B0EE2FA8}"/>
              </a:ext>
            </a:extLst>
          </p:cNvPr>
          <p:cNvSpPr>
            <a:spLocks noGrp="1"/>
          </p:cNvSpPr>
          <p:nvPr>
            <p:ph type="body" sz="quarter" idx="16" hasCustomPrompt="1"/>
          </p:nvPr>
        </p:nvSpPr>
        <p:spPr>
          <a:xfrm>
            <a:off x="8580492" y="1625352"/>
            <a:ext cx="3285156" cy="717613"/>
          </a:xfrm>
        </p:spPr>
        <p:txBody>
          <a:bodyPr>
            <a:noAutofit/>
          </a:bodyPr>
          <a:lstStyle>
            <a:lvl1pPr algn="ctr">
              <a:defRPr sz="1800">
                <a:solidFill>
                  <a:schemeClr val="accent4"/>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Tree>
    <p:extLst>
      <p:ext uri="{BB962C8B-B14F-4D97-AF65-F5344CB8AC3E}">
        <p14:creationId xmlns:p14="http://schemas.microsoft.com/office/powerpoint/2010/main" val="365748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anim calcmode="lin" valueType="num">
                                      <p:cBhvr>
                                        <p:cTn id="8" dur="1000" fill="hold"/>
                                        <p:tgtEl>
                                          <p:spTgt spid="110"/>
                                        </p:tgtEl>
                                        <p:attrNameLst>
                                          <p:attrName>ppt_x</p:attrName>
                                        </p:attrNameLst>
                                      </p:cBhvr>
                                      <p:tavLst>
                                        <p:tav tm="0">
                                          <p:val>
                                            <p:strVal val="#ppt_x"/>
                                          </p:val>
                                        </p:tav>
                                        <p:tav tm="100000">
                                          <p:val>
                                            <p:strVal val="#ppt_x"/>
                                          </p:val>
                                        </p:tav>
                                      </p:tavLst>
                                    </p:anim>
                                    <p:anim calcmode="lin" valueType="num">
                                      <p:cBhvr>
                                        <p:cTn id="9" dur="1000" fill="hold"/>
                                        <p:tgtEl>
                                          <p:spTgt spid="11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p:cTn id="12" dur="500" fill="hold"/>
                                        <p:tgtEl>
                                          <p:spTgt spid="122"/>
                                        </p:tgtEl>
                                        <p:attrNameLst>
                                          <p:attrName>ppt_w</p:attrName>
                                        </p:attrNameLst>
                                      </p:cBhvr>
                                      <p:tavLst>
                                        <p:tav tm="0">
                                          <p:val>
                                            <p:fltVal val="0"/>
                                          </p:val>
                                        </p:tav>
                                        <p:tav tm="100000">
                                          <p:val>
                                            <p:strVal val="#ppt_w"/>
                                          </p:val>
                                        </p:tav>
                                      </p:tavLst>
                                    </p:anim>
                                    <p:anim calcmode="lin" valueType="num">
                                      <p:cBhvr>
                                        <p:cTn id="13" dur="500" fill="hold"/>
                                        <p:tgtEl>
                                          <p:spTgt spid="122"/>
                                        </p:tgtEl>
                                        <p:attrNameLst>
                                          <p:attrName>ppt_h</p:attrName>
                                        </p:attrNameLst>
                                      </p:cBhvr>
                                      <p:tavLst>
                                        <p:tav tm="0">
                                          <p:val>
                                            <p:fltVal val="0"/>
                                          </p:val>
                                        </p:tav>
                                        <p:tav tm="100000">
                                          <p:val>
                                            <p:strVal val="#ppt_h"/>
                                          </p:val>
                                        </p:tav>
                                      </p:tavLst>
                                    </p:anim>
                                    <p:animEffect transition="in" filter="fade">
                                      <p:cBhvr>
                                        <p:cTn id="14" dur="500"/>
                                        <p:tgtEl>
                                          <p:spTgt spid="122"/>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1000"/>
                                        <p:tgtEl>
                                          <p:spTgt spid="90"/>
                                        </p:tgtEl>
                                      </p:cBhvr>
                                    </p:animEffect>
                                    <p:anim calcmode="lin" valueType="num">
                                      <p:cBhvr>
                                        <p:cTn id="19" dur="1000" fill="hold"/>
                                        <p:tgtEl>
                                          <p:spTgt spid="90"/>
                                        </p:tgtEl>
                                        <p:attrNameLst>
                                          <p:attrName>ppt_x</p:attrName>
                                        </p:attrNameLst>
                                      </p:cBhvr>
                                      <p:tavLst>
                                        <p:tav tm="0">
                                          <p:val>
                                            <p:strVal val="#ppt_x"/>
                                          </p:val>
                                        </p:tav>
                                        <p:tav tm="100000">
                                          <p:val>
                                            <p:strVal val="#ppt_x"/>
                                          </p:val>
                                        </p:tav>
                                      </p:tavLst>
                                    </p:anim>
                                    <p:anim calcmode="lin" valueType="num">
                                      <p:cBhvr>
                                        <p:cTn id="20" dur="1000" fill="hold"/>
                                        <p:tgtEl>
                                          <p:spTgt spid="90"/>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p:cTn id="23" dur="500" fill="hold"/>
                                        <p:tgtEl>
                                          <p:spTgt spid="125"/>
                                        </p:tgtEl>
                                        <p:attrNameLst>
                                          <p:attrName>ppt_w</p:attrName>
                                        </p:attrNameLst>
                                      </p:cBhvr>
                                      <p:tavLst>
                                        <p:tav tm="0">
                                          <p:val>
                                            <p:fltVal val="0"/>
                                          </p:val>
                                        </p:tav>
                                        <p:tav tm="100000">
                                          <p:val>
                                            <p:strVal val="#ppt_w"/>
                                          </p:val>
                                        </p:tav>
                                      </p:tavLst>
                                    </p:anim>
                                    <p:anim calcmode="lin" valueType="num">
                                      <p:cBhvr>
                                        <p:cTn id="24" dur="500" fill="hold"/>
                                        <p:tgtEl>
                                          <p:spTgt spid="125"/>
                                        </p:tgtEl>
                                        <p:attrNameLst>
                                          <p:attrName>ppt_h</p:attrName>
                                        </p:attrNameLst>
                                      </p:cBhvr>
                                      <p:tavLst>
                                        <p:tav tm="0">
                                          <p:val>
                                            <p:fltVal val="0"/>
                                          </p:val>
                                        </p:tav>
                                        <p:tav tm="100000">
                                          <p:val>
                                            <p:strVal val="#ppt_h"/>
                                          </p:val>
                                        </p:tav>
                                      </p:tavLst>
                                    </p:anim>
                                    <p:animEffect transition="in" filter="fade">
                                      <p:cBhvr>
                                        <p:cTn id="25" dur="500"/>
                                        <p:tgtEl>
                                          <p:spTgt spid="125"/>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1000"/>
                                        <p:tgtEl>
                                          <p:spTgt spid="58"/>
                                        </p:tgtEl>
                                      </p:cBhvr>
                                    </p:animEffect>
                                    <p:anim calcmode="lin" valueType="num">
                                      <p:cBhvr>
                                        <p:cTn id="30" dur="1000" fill="hold"/>
                                        <p:tgtEl>
                                          <p:spTgt spid="58"/>
                                        </p:tgtEl>
                                        <p:attrNameLst>
                                          <p:attrName>ppt_x</p:attrName>
                                        </p:attrNameLst>
                                      </p:cBhvr>
                                      <p:tavLst>
                                        <p:tav tm="0">
                                          <p:val>
                                            <p:strVal val="#ppt_x"/>
                                          </p:val>
                                        </p:tav>
                                        <p:tav tm="100000">
                                          <p:val>
                                            <p:strVal val="#ppt_x"/>
                                          </p:val>
                                        </p:tav>
                                      </p:tavLst>
                                    </p:anim>
                                    <p:anim calcmode="lin" valueType="num">
                                      <p:cBhvr>
                                        <p:cTn id="31" dur="1000" fill="hold"/>
                                        <p:tgtEl>
                                          <p:spTgt spid="58"/>
                                        </p:tgtEl>
                                        <p:attrNameLst>
                                          <p:attrName>ppt_y</p:attrName>
                                        </p:attrNameLst>
                                      </p:cBhvr>
                                      <p:tavLst>
                                        <p:tav tm="0">
                                          <p:val>
                                            <p:strVal val="#ppt_y+.1"/>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p:cTn id="34" dur="500" fill="hold"/>
                                        <p:tgtEl>
                                          <p:spTgt spid="126"/>
                                        </p:tgtEl>
                                        <p:attrNameLst>
                                          <p:attrName>ppt_w</p:attrName>
                                        </p:attrNameLst>
                                      </p:cBhvr>
                                      <p:tavLst>
                                        <p:tav tm="0">
                                          <p:val>
                                            <p:fltVal val="0"/>
                                          </p:val>
                                        </p:tav>
                                        <p:tav tm="100000">
                                          <p:val>
                                            <p:strVal val="#ppt_w"/>
                                          </p:val>
                                        </p:tav>
                                      </p:tavLst>
                                    </p:anim>
                                    <p:anim calcmode="lin" valueType="num">
                                      <p:cBhvr>
                                        <p:cTn id="35" dur="500" fill="hold"/>
                                        <p:tgtEl>
                                          <p:spTgt spid="126"/>
                                        </p:tgtEl>
                                        <p:attrNameLst>
                                          <p:attrName>ppt_h</p:attrName>
                                        </p:attrNameLst>
                                      </p:cBhvr>
                                      <p:tavLst>
                                        <p:tav tm="0">
                                          <p:val>
                                            <p:fltVal val="0"/>
                                          </p:val>
                                        </p:tav>
                                        <p:tav tm="100000">
                                          <p:val>
                                            <p:strVal val="#ppt_h"/>
                                          </p:val>
                                        </p:tav>
                                      </p:tavLst>
                                    </p:anim>
                                    <p:animEffect transition="in" filter="fade">
                                      <p:cBhvr>
                                        <p:cTn id="36" dur="500"/>
                                        <p:tgtEl>
                                          <p:spTgt spid="126"/>
                                        </p:tgtEl>
                                      </p:cBhvr>
                                    </p:animEffect>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anim calcmode="lin" valueType="num">
                                      <p:cBhvr>
                                        <p:cTn id="41" dur="1000" fill="hold"/>
                                        <p:tgtEl>
                                          <p:spTgt spid="114"/>
                                        </p:tgtEl>
                                        <p:attrNameLst>
                                          <p:attrName>ppt_x</p:attrName>
                                        </p:attrNameLst>
                                      </p:cBhvr>
                                      <p:tavLst>
                                        <p:tav tm="0">
                                          <p:val>
                                            <p:strVal val="#ppt_x"/>
                                          </p:val>
                                        </p:tav>
                                        <p:tav tm="100000">
                                          <p:val>
                                            <p:strVal val="#ppt_x"/>
                                          </p:val>
                                        </p:tav>
                                      </p:tavLst>
                                    </p:anim>
                                    <p:anim calcmode="lin" valueType="num">
                                      <p:cBhvr>
                                        <p:cTn id="42" dur="1000" fill="hold"/>
                                        <p:tgtEl>
                                          <p:spTgt spid="114"/>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127"/>
                                        </p:tgtEl>
                                        <p:attrNameLst>
                                          <p:attrName>style.visibility</p:attrName>
                                        </p:attrNameLst>
                                      </p:cBhvr>
                                      <p:to>
                                        <p:strVal val="visible"/>
                                      </p:to>
                                    </p:set>
                                    <p:anim calcmode="lin" valueType="num">
                                      <p:cBhvr>
                                        <p:cTn id="45" dur="500" fill="hold"/>
                                        <p:tgtEl>
                                          <p:spTgt spid="127"/>
                                        </p:tgtEl>
                                        <p:attrNameLst>
                                          <p:attrName>ppt_w</p:attrName>
                                        </p:attrNameLst>
                                      </p:cBhvr>
                                      <p:tavLst>
                                        <p:tav tm="0">
                                          <p:val>
                                            <p:fltVal val="0"/>
                                          </p:val>
                                        </p:tav>
                                        <p:tav tm="100000">
                                          <p:val>
                                            <p:strVal val="#ppt_w"/>
                                          </p:val>
                                        </p:tav>
                                      </p:tavLst>
                                    </p:anim>
                                    <p:anim calcmode="lin" valueType="num">
                                      <p:cBhvr>
                                        <p:cTn id="46" dur="500" fill="hold"/>
                                        <p:tgtEl>
                                          <p:spTgt spid="127"/>
                                        </p:tgtEl>
                                        <p:attrNameLst>
                                          <p:attrName>ppt_h</p:attrName>
                                        </p:attrNameLst>
                                      </p:cBhvr>
                                      <p:tavLst>
                                        <p:tav tm="0">
                                          <p:val>
                                            <p:fltVal val="0"/>
                                          </p:val>
                                        </p:tav>
                                        <p:tav tm="100000">
                                          <p:val>
                                            <p:strVal val="#ppt_h"/>
                                          </p:val>
                                        </p:tav>
                                      </p:tavLst>
                                    </p:anim>
                                    <p:animEffect transition="in" filter="fade">
                                      <p:cBhvr>
                                        <p:cTn id="4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tmplLst>
          <p:tmpl>
            <p:tnLst>
              <p:par>
                <p:cTn presetID="53" presetClass="entr" presetSubtype="16" fill="hold" nodeType="withEffect">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p:cTn dur="500" fill="hold"/>
                        <p:tgtEl>
                          <p:spTgt spid="122"/>
                        </p:tgtEl>
                        <p:attrNameLst>
                          <p:attrName>ppt_w</p:attrName>
                        </p:attrNameLst>
                      </p:cBhvr>
                      <p:tavLst>
                        <p:tav tm="0">
                          <p:val>
                            <p:fltVal val="0"/>
                          </p:val>
                        </p:tav>
                        <p:tav tm="100000">
                          <p:val>
                            <p:strVal val="#ppt_w"/>
                          </p:val>
                        </p:tav>
                      </p:tavLst>
                    </p:anim>
                    <p:anim calcmode="lin" valueType="num">
                      <p:cBhvr>
                        <p:cTn dur="500" fill="hold"/>
                        <p:tgtEl>
                          <p:spTgt spid="122"/>
                        </p:tgtEl>
                        <p:attrNameLst>
                          <p:attrName>ppt_h</p:attrName>
                        </p:attrNameLst>
                      </p:cBhvr>
                      <p:tavLst>
                        <p:tav tm="0">
                          <p:val>
                            <p:fltVal val="0"/>
                          </p:val>
                        </p:tav>
                        <p:tav tm="100000">
                          <p:val>
                            <p:strVal val="#ppt_h"/>
                          </p:val>
                        </p:tav>
                      </p:tavLst>
                    </p:anim>
                    <p:animEffect transition="in" filter="fade">
                      <p:cBhvr>
                        <p:cTn dur="500"/>
                        <p:tgtEl>
                          <p:spTgt spid="122"/>
                        </p:tgtEl>
                      </p:cBhvr>
                    </p:animEffect>
                  </p:childTnLst>
                </p:cTn>
              </p:par>
            </p:tnLst>
          </p:tmpl>
        </p:tmplLst>
      </p:bldP>
      <p:bldP spid="125" grpId="0">
        <p:tmplLst>
          <p:tmpl>
            <p:tnLst>
              <p:par>
                <p:cTn presetID="53" presetClass="entr" presetSubtype="16" fill="hold" nodeType="withEffect">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p:cTn dur="500" fill="hold"/>
                        <p:tgtEl>
                          <p:spTgt spid="125"/>
                        </p:tgtEl>
                        <p:attrNameLst>
                          <p:attrName>ppt_w</p:attrName>
                        </p:attrNameLst>
                      </p:cBhvr>
                      <p:tavLst>
                        <p:tav tm="0">
                          <p:val>
                            <p:fltVal val="0"/>
                          </p:val>
                        </p:tav>
                        <p:tav tm="100000">
                          <p:val>
                            <p:strVal val="#ppt_w"/>
                          </p:val>
                        </p:tav>
                      </p:tavLst>
                    </p:anim>
                    <p:anim calcmode="lin" valueType="num">
                      <p:cBhvr>
                        <p:cTn dur="500" fill="hold"/>
                        <p:tgtEl>
                          <p:spTgt spid="125"/>
                        </p:tgtEl>
                        <p:attrNameLst>
                          <p:attrName>ppt_h</p:attrName>
                        </p:attrNameLst>
                      </p:cBhvr>
                      <p:tavLst>
                        <p:tav tm="0">
                          <p:val>
                            <p:fltVal val="0"/>
                          </p:val>
                        </p:tav>
                        <p:tav tm="100000">
                          <p:val>
                            <p:strVal val="#ppt_h"/>
                          </p:val>
                        </p:tav>
                      </p:tavLst>
                    </p:anim>
                    <p:animEffect transition="in" filter="fade">
                      <p:cBhvr>
                        <p:cTn dur="500"/>
                        <p:tgtEl>
                          <p:spTgt spid="125"/>
                        </p:tgtEl>
                      </p:cBhvr>
                    </p:animEffect>
                  </p:childTnLst>
                </p:cTn>
              </p:par>
            </p:tnLst>
          </p:tmpl>
        </p:tmplLst>
      </p:bldP>
      <p:bldP spid="126" grpId="0">
        <p:tmplLst>
          <p:tmpl>
            <p:tnLst>
              <p:par>
                <p:cTn presetID="53" presetClass="entr" presetSubtype="16" fill="hold" nodeType="withEffect">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p:cTn dur="500" fill="hold"/>
                        <p:tgtEl>
                          <p:spTgt spid="126"/>
                        </p:tgtEl>
                        <p:attrNameLst>
                          <p:attrName>ppt_w</p:attrName>
                        </p:attrNameLst>
                      </p:cBhvr>
                      <p:tavLst>
                        <p:tav tm="0">
                          <p:val>
                            <p:fltVal val="0"/>
                          </p:val>
                        </p:tav>
                        <p:tav tm="100000">
                          <p:val>
                            <p:strVal val="#ppt_w"/>
                          </p:val>
                        </p:tav>
                      </p:tavLst>
                    </p:anim>
                    <p:anim calcmode="lin" valueType="num">
                      <p:cBhvr>
                        <p:cTn dur="500" fill="hold"/>
                        <p:tgtEl>
                          <p:spTgt spid="126"/>
                        </p:tgtEl>
                        <p:attrNameLst>
                          <p:attrName>ppt_h</p:attrName>
                        </p:attrNameLst>
                      </p:cBhvr>
                      <p:tavLst>
                        <p:tav tm="0">
                          <p:val>
                            <p:fltVal val="0"/>
                          </p:val>
                        </p:tav>
                        <p:tav tm="100000">
                          <p:val>
                            <p:strVal val="#ppt_h"/>
                          </p:val>
                        </p:tav>
                      </p:tavLst>
                    </p:anim>
                    <p:animEffect transition="in" filter="fade">
                      <p:cBhvr>
                        <p:cTn dur="500"/>
                        <p:tgtEl>
                          <p:spTgt spid="126"/>
                        </p:tgtEl>
                      </p:cBhvr>
                    </p:animEffect>
                  </p:childTnLst>
                </p:cTn>
              </p:par>
            </p:tnLst>
          </p:tmpl>
        </p:tmplLst>
      </p:bldP>
      <p:bldP spid="127" grpId="0">
        <p:tmplLst>
          <p:tmpl>
            <p:tnLst>
              <p:par>
                <p:cTn presetID="53" presetClass="entr" presetSubtype="16" fill="hold" nodeType="withEffect">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p:cTn dur="500" fill="hold"/>
                        <p:tgtEl>
                          <p:spTgt spid="127"/>
                        </p:tgtEl>
                        <p:attrNameLst>
                          <p:attrName>ppt_w</p:attrName>
                        </p:attrNameLst>
                      </p:cBhvr>
                      <p:tavLst>
                        <p:tav tm="0">
                          <p:val>
                            <p:fltVal val="0"/>
                          </p:val>
                        </p:tav>
                        <p:tav tm="100000">
                          <p:val>
                            <p:strVal val="#ppt_w"/>
                          </p:val>
                        </p:tav>
                      </p:tavLst>
                    </p:anim>
                    <p:anim calcmode="lin" valueType="num">
                      <p:cBhvr>
                        <p:cTn dur="500" fill="hold"/>
                        <p:tgtEl>
                          <p:spTgt spid="127"/>
                        </p:tgtEl>
                        <p:attrNameLst>
                          <p:attrName>ppt_h</p:attrName>
                        </p:attrNameLst>
                      </p:cBhvr>
                      <p:tavLst>
                        <p:tav tm="0">
                          <p:val>
                            <p:fltVal val="0"/>
                          </p:val>
                        </p:tav>
                        <p:tav tm="100000">
                          <p:val>
                            <p:strVal val="#ppt_h"/>
                          </p:val>
                        </p:tav>
                      </p:tavLst>
                    </p:anim>
                    <p:animEffect transition="in" filter="fade">
                      <p:cBhvr>
                        <p:cTn dur="500"/>
                        <p:tgtEl>
                          <p:spTgt spid="127"/>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 marche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426EA7D4-231B-43C0-BB13-C9D6AE116EA5}" type="datetime1">
              <a:rPr lang="fr-FR" smtClean="0"/>
              <a:t>23/02/2026</a:t>
            </a:fld>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sp>
        <p:nvSpPr>
          <p:cNvPr id="195" name="Espace réservé du pied de page 3">
            <a:extLst>
              <a:ext uri="{FF2B5EF4-FFF2-40B4-BE49-F238E27FC236}">
                <a16:creationId xmlns:a16="http://schemas.microsoft.com/office/drawing/2014/main" id="{9903962B-B920-8F4F-9F38-F01260877E8B}"/>
              </a:ext>
            </a:extLst>
          </p:cNvPr>
          <p:cNvSpPr>
            <a:spLocks noGrp="1"/>
          </p:cNvSpPr>
          <p:nvPr>
            <p:ph type="ftr" sz="quarter" idx="11"/>
          </p:nvPr>
        </p:nvSpPr>
        <p:spPr>
          <a:xfrm>
            <a:off x="4038600" y="6356350"/>
            <a:ext cx="4114800" cy="365125"/>
          </a:xfrm>
          <a:prstGeom prst="rect">
            <a:avLst/>
          </a:prstGeom>
        </p:spPr>
        <p:txBody>
          <a:bodyPr/>
          <a:lstStyle/>
          <a:p>
            <a:endParaRPr lang="fr-FR"/>
          </a:p>
        </p:txBody>
      </p:sp>
      <p:grpSp>
        <p:nvGrpSpPr>
          <p:cNvPr id="58" name="Step 03">
            <a:extLst>
              <a:ext uri="{FF2B5EF4-FFF2-40B4-BE49-F238E27FC236}">
                <a16:creationId xmlns:a16="http://schemas.microsoft.com/office/drawing/2014/main" id="{01740183-E806-A049-A4A4-071EB4227BA3}"/>
              </a:ext>
            </a:extLst>
          </p:cNvPr>
          <p:cNvGrpSpPr/>
          <p:nvPr userDrawn="1"/>
        </p:nvGrpSpPr>
        <p:grpSpPr>
          <a:xfrm>
            <a:off x="5881062" y="4605645"/>
            <a:ext cx="623803" cy="2304625"/>
            <a:chOff x="13228885" y="9106755"/>
            <a:chExt cx="1247775" cy="4609250"/>
          </a:xfrm>
        </p:grpSpPr>
        <p:pic>
          <p:nvPicPr>
            <p:cNvPr id="59" name="Picture 2" descr="D:\andrew\Работа\Андрей\00_Presentations\WOW\PPT ready\03\3564.png">
              <a:extLst>
                <a:ext uri="{FF2B5EF4-FFF2-40B4-BE49-F238E27FC236}">
                  <a16:creationId xmlns:a16="http://schemas.microsoft.com/office/drawing/2014/main" id="{728746A9-DB6C-E84A-8157-25BA64B3B8EF}"/>
                </a:ext>
              </a:extLst>
            </p:cNvPr>
            <p:cNvPicPr>
              <a:picLocks noChangeAspect="1" noChangeArrowheads="1"/>
            </p:cNvPicPr>
            <p:nvPr/>
          </p:nvPicPr>
          <p:blipFill>
            <a:blip r:embed="rId2" cstate="print"/>
            <a:srcRect/>
            <a:stretch>
              <a:fillRect/>
            </a:stretch>
          </p:blipFill>
          <p:spPr bwMode="auto">
            <a:xfrm>
              <a:off x="13809910" y="9320193"/>
              <a:ext cx="666750" cy="4394219"/>
            </a:xfrm>
            <a:prstGeom prst="rect">
              <a:avLst/>
            </a:prstGeom>
            <a:noFill/>
          </p:spPr>
        </p:pic>
        <p:sp>
          <p:nvSpPr>
            <p:cNvPr id="60" name="Free Form 9">
              <a:extLst>
                <a:ext uri="{FF2B5EF4-FFF2-40B4-BE49-F238E27FC236}">
                  <a16:creationId xmlns:a16="http://schemas.microsoft.com/office/drawing/2014/main" id="{5CB24114-65D5-8648-8116-25E69421EE6A}"/>
                </a:ext>
              </a:extLst>
            </p:cNvPr>
            <p:cNvSpPr/>
            <p:nvPr/>
          </p:nvSpPr>
          <p:spPr>
            <a:xfrm>
              <a:off x="13228885" y="9106755"/>
              <a:ext cx="914400" cy="4609250"/>
            </a:xfrm>
            <a:custGeom>
              <a:avLst/>
              <a:gdLst/>
              <a:ahLst/>
              <a:cxnLst/>
              <a:rect l="0" t="0" r="0" b="0"/>
              <a:pathLst>
                <a:path w="914400" h="4609249">
                  <a:moveTo>
                    <a:pt x="914400" y="457200"/>
                  </a:moveTo>
                  <a:cubicBezTo>
                    <a:pt x="914400" y="204685"/>
                    <a:pt x="709714" y="0"/>
                    <a:pt x="457200" y="0"/>
                  </a:cubicBezTo>
                  <a:cubicBezTo>
                    <a:pt x="204685" y="0"/>
                    <a:pt x="0" y="204685"/>
                    <a:pt x="0" y="457200"/>
                  </a:cubicBezTo>
                  <a:cubicBezTo>
                    <a:pt x="0" y="659193"/>
                    <a:pt x="131038" y="830465"/>
                    <a:pt x="312699" y="890955"/>
                  </a:cubicBezTo>
                  <a:lnTo>
                    <a:pt x="312699" y="4609249"/>
                  </a:lnTo>
                  <a:lnTo>
                    <a:pt x="601700" y="4609249"/>
                  </a:lnTo>
                  <a:lnTo>
                    <a:pt x="601700" y="890955"/>
                  </a:lnTo>
                  <a:cubicBezTo>
                    <a:pt x="783361" y="830465"/>
                    <a:pt x="914400" y="659193"/>
                    <a:pt x="914400" y="457200"/>
                  </a:cubicBezTo>
                  <a:close/>
                </a:path>
              </a:pathLst>
            </a:custGeom>
            <a:solidFill>
              <a:schemeClr val="accent3">
                <a:alpha val="99000"/>
              </a:schemeClr>
            </a:solidFill>
            <a:ln w="12700" cmpd="sng">
              <a:noFill/>
              <a:prstDash val="solid"/>
            </a:ln>
          </p:spPr>
          <p:txBody>
            <a:bodyPr anchor="ctr">
              <a:spAutoFit/>
            </a:bodyPr>
            <a:lstStyle/>
            <a:p>
              <a:pPr algn="ctr"/>
              <a:endParaRPr lang="en-US" sz="1200" dirty="0"/>
            </a:p>
          </p:txBody>
        </p:sp>
        <p:sp>
          <p:nvSpPr>
            <p:cNvPr id="61" name="Free Form 10">
              <a:extLst>
                <a:ext uri="{FF2B5EF4-FFF2-40B4-BE49-F238E27FC236}">
                  <a16:creationId xmlns:a16="http://schemas.microsoft.com/office/drawing/2014/main" id="{931618FD-9A67-C440-916F-A6AA9CE6A84C}"/>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90" name="Step 03">
            <a:extLst>
              <a:ext uri="{FF2B5EF4-FFF2-40B4-BE49-F238E27FC236}">
                <a16:creationId xmlns:a16="http://schemas.microsoft.com/office/drawing/2014/main" id="{18B263D8-509D-364A-A816-08E090DBEBAF}"/>
              </a:ext>
            </a:extLst>
          </p:cNvPr>
          <p:cNvGrpSpPr/>
          <p:nvPr userDrawn="1"/>
        </p:nvGrpSpPr>
        <p:grpSpPr>
          <a:xfrm>
            <a:off x="3663980" y="5220457"/>
            <a:ext cx="623803" cy="1711353"/>
            <a:chOff x="13228885" y="9106755"/>
            <a:chExt cx="1247775" cy="3422706"/>
          </a:xfrm>
        </p:grpSpPr>
        <p:pic>
          <p:nvPicPr>
            <p:cNvPr id="106" name="Picture 2" descr="D:\andrew\Работа\Андрей\00_Presentations\WOW\PPT ready\03\3564.png">
              <a:extLst>
                <a:ext uri="{FF2B5EF4-FFF2-40B4-BE49-F238E27FC236}">
                  <a16:creationId xmlns:a16="http://schemas.microsoft.com/office/drawing/2014/main" id="{E4FA2B08-4FC6-E746-B135-6A1EEEA21C3A}"/>
                </a:ext>
              </a:extLst>
            </p:cNvPr>
            <p:cNvPicPr>
              <a:picLocks noChangeAspect="1" noChangeArrowheads="1"/>
            </p:cNvPicPr>
            <p:nvPr/>
          </p:nvPicPr>
          <p:blipFill>
            <a:blip r:embed="rId2" cstate="print"/>
            <a:srcRect/>
            <a:stretch>
              <a:fillRect/>
            </a:stretch>
          </p:blipFill>
          <p:spPr bwMode="auto">
            <a:xfrm>
              <a:off x="13809910" y="9320193"/>
              <a:ext cx="666750" cy="3164594"/>
            </a:xfrm>
            <a:prstGeom prst="rect">
              <a:avLst/>
            </a:prstGeom>
            <a:noFill/>
          </p:spPr>
        </p:pic>
        <p:sp>
          <p:nvSpPr>
            <p:cNvPr id="107" name="Free Form 9">
              <a:extLst>
                <a:ext uri="{FF2B5EF4-FFF2-40B4-BE49-F238E27FC236}">
                  <a16:creationId xmlns:a16="http://schemas.microsoft.com/office/drawing/2014/main" id="{98334DAF-F98D-904B-908F-685202BDA024}"/>
                </a:ext>
              </a:extLst>
            </p:cNvPr>
            <p:cNvSpPr/>
            <p:nvPr/>
          </p:nvSpPr>
          <p:spPr>
            <a:xfrm>
              <a:off x="13228885" y="9106755"/>
              <a:ext cx="914400" cy="3422706"/>
            </a:xfrm>
            <a:custGeom>
              <a:avLst/>
              <a:gdLst>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4609249 h 5823999"/>
                <a:gd name="connsiteX6" fmla="*/ 601700 w 914400"/>
                <a:gd name="connsiteY6" fmla="*/ 890955 h 5823999"/>
                <a:gd name="connsiteX7" fmla="*/ 914400 w 914400"/>
                <a:gd name="connsiteY7" fmla="*/ 457200 h 5823999"/>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5817325 h 5823999"/>
                <a:gd name="connsiteX6" fmla="*/ 601700 w 914400"/>
                <a:gd name="connsiteY6" fmla="*/ 890955 h 5823999"/>
                <a:gd name="connsiteX7" fmla="*/ 914400 w 914400"/>
                <a:gd name="connsiteY7" fmla="*/ 457200 h 5823999"/>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3320615 h 5823999"/>
                <a:gd name="connsiteX6" fmla="*/ 601700 w 914400"/>
                <a:gd name="connsiteY6" fmla="*/ 890955 h 5823999"/>
                <a:gd name="connsiteX7" fmla="*/ 914400 w 914400"/>
                <a:gd name="connsiteY7" fmla="*/ 457200 h 5823999"/>
                <a:gd name="connsiteX0" fmla="*/ 914400 w 914400"/>
                <a:gd name="connsiteY0" fmla="*/ 457200 h 3422705"/>
                <a:gd name="connsiteX1" fmla="*/ 457200 w 914400"/>
                <a:gd name="connsiteY1" fmla="*/ 0 h 3422705"/>
                <a:gd name="connsiteX2" fmla="*/ 0 w 914400"/>
                <a:gd name="connsiteY2" fmla="*/ 457200 h 3422705"/>
                <a:gd name="connsiteX3" fmla="*/ 312699 w 914400"/>
                <a:gd name="connsiteY3" fmla="*/ 890955 h 3422705"/>
                <a:gd name="connsiteX4" fmla="*/ 312698 w 914400"/>
                <a:gd name="connsiteY4" fmla="*/ 3422705 h 3422705"/>
                <a:gd name="connsiteX5" fmla="*/ 601700 w 914400"/>
                <a:gd name="connsiteY5" fmla="*/ 3320615 h 3422705"/>
                <a:gd name="connsiteX6" fmla="*/ 601700 w 914400"/>
                <a:gd name="connsiteY6" fmla="*/ 890955 h 3422705"/>
                <a:gd name="connsiteX7" fmla="*/ 914400 w 914400"/>
                <a:gd name="connsiteY7" fmla="*/ 457200 h 342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3422705">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2535303"/>
                    <a:pt x="312698" y="1778357"/>
                    <a:pt x="312698" y="3422705"/>
                  </a:cubicBezTo>
                  <a:lnTo>
                    <a:pt x="601700" y="3320615"/>
                  </a:lnTo>
                  <a:lnTo>
                    <a:pt x="601700" y="890955"/>
                  </a:lnTo>
                  <a:cubicBezTo>
                    <a:pt x="783361" y="830465"/>
                    <a:pt x="914400" y="659193"/>
                    <a:pt x="914400" y="457200"/>
                  </a:cubicBezTo>
                  <a:close/>
                </a:path>
              </a:pathLst>
            </a:custGeom>
            <a:solidFill>
              <a:schemeClr val="tx2">
                <a:alpha val="99000"/>
              </a:schemeClr>
            </a:solidFill>
            <a:ln w="12700" cmpd="sng">
              <a:noFill/>
              <a:prstDash val="solid"/>
            </a:ln>
          </p:spPr>
          <p:txBody>
            <a:bodyPr anchor="ctr">
              <a:spAutoFit/>
            </a:bodyPr>
            <a:lstStyle/>
            <a:p>
              <a:pPr algn="ctr"/>
              <a:endParaRPr lang="en-US" sz="1200" dirty="0"/>
            </a:p>
          </p:txBody>
        </p:sp>
        <p:sp>
          <p:nvSpPr>
            <p:cNvPr id="109" name="Free Form 10">
              <a:extLst>
                <a:ext uri="{FF2B5EF4-FFF2-40B4-BE49-F238E27FC236}">
                  <a16:creationId xmlns:a16="http://schemas.microsoft.com/office/drawing/2014/main" id="{86E289D7-004F-AD48-8351-4D4690B1A5E5}"/>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110" name="Step 03" descr="fleche1">
            <a:extLst>
              <a:ext uri="{FF2B5EF4-FFF2-40B4-BE49-F238E27FC236}">
                <a16:creationId xmlns:a16="http://schemas.microsoft.com/office/drawing/2014/main" id="{C965D76F-41A9-D54C-A4B3-5CFFE5501257}"/>
              </a:ext>
            </a:extLst>
          </p:cNvPr>
          <p:cNvGrpSpPr/>
          <p:nvPr userDrawn="1"/>
        </p:nvGrpSpPr>
        <p:grpSpPr>
          <a:xfrm>
            <a:off x="1546663" y="5786445"/>
            <a:ext cx="623803" cy="1111930"/>
            <a:chOff x="13228885" y="9106755"/>
            <a:chExt cx="1247775" cy="2223860"/>
          </a:xfrm>
        </p:grpSpPr>
        <p:pic>
          <p:nvPicPr>
            <p:cNvPr id="111" name="Picture 2" descr="D:\andrew\Работа\Андрей\00_Presentations\WOW\PPT ready\03\3564.png">
              <a:extLst>
                <a:ext uri="{FF2B5EF4-FFF2-40B4-BE49-F238E27FC236}">
                  <a16:creationId xmlns:a16="http://schemas.microsoft.com/office/drawing/2014/main" id="{B1C28041-84B9-7E4C-886A-05FFEFA390AB}"/>
                </a:ext>
              </a:extLst>
            </p:cNvPr>
            <p:cNvPicPr>
              <a:picLocks noChangeAspect="1" noChangeArrowheads="1"/>
            </p:cNvPicPr>
            <p:nvPr/>
          </p:nvPicPr>
          <p:blipFill>
            <a:blip r:embed="rId2" cstate="print"/>
            <a:srcRect/>
            <a:stretch>
              <a:fillRect/>
            </a:stretch>
          </p:blipFill>
          <p:spPr bwMode="auto">
            <a:xfrm>
              <a:off x="13809910" y="9320193"/>
              <a:ext cx="666750" cy="2010422"/>
            </a:xfrm>
            <a:prstGeom prst="rect">
              <a:avLst/>
            </a:prstGeom>
            <a:noFill/>
          </p:spPr>
        </p:pic>
        <p:sp>
          <p:nvSpPr>
            <p:cNvPr id="112" name="Free Form 9">
              <a:extLst>
                <a:ext uri="{FF2B5EF4-FFF2-40B4-BE49-F238E27FC236}">
                  <a16:creationId xmlns:a16="http://schemas.microsoft.com/office/drawing/2014/main" id="{D76FED85-3358-6749-9E01-4607BCF4E2A6}"/>
                </a:ext>
              </a:extLst>
            </p:cNvPr>
            <p:cNvSpPr/>
            <p:nvPr/>
          </p:nvSpPr>
          <p:spPr>
            <a:xfrm>
              <a:off x="13228885" y="9106755"/>
              <a:ext cx="914400" cy="2223860"/>
            </a:xfrm>
            <a:custGeom>
              <a:avLst/>
              <a:gdLst>
                <a:gd name="connsiteX0" fmla="*/ 914400 w 914400"/>
                <a:gd name="connsiteY0" fmla="*/ 457200 h 4609249"/>
                <a:gd name="connsiteX1" fmla="*/ 457200 w 914400"/>
                <a:gd name="connsiteY1" fmla="*/ 0 h 4609249"/>
                <a:gd name="connsiteX2" fmla="*/ 0 w 914400"/>
                <a:gd name="connsiteY2" fmla="*/ 457200 h 4609249"/>
                <a:gd name="connsiteX3" fmla="*/ 312699 w 914400"/>
                <a:gd name="connsiteY3" fmla="*/ 890955 h 4609249"/>
                <a:gd name="connsiteX4" fmla="*/ 312699 w 914400"/>
                <a:gd name="connsiteY4" fmla="*/ 4609249 h 4609249"/>
                <a:gd name="connsiteX5" fmla="*/ 601700 w 914400"/>
                <a:gd name="connsiteY5" fmla="*/ 2176150 h 4609249"/>
                <a:gd name="connsiteX6" fmla="*/ 601700 w 914400"/>
                <a:gd name="connsiteY6" fmla="*/ 890955 h 4609249"/>
                <a:gd name="connsiteX7" fmla="*/ 914400 w 914400"/>
                <a:gd name="connsiteY7" fmla="*/ 457200 h 4609249"/>
                <a:gd name="connsiteX0" fmla="*/ 914400 w 914400"/>
                <a:gd name="connsiteY0" fmla="*/ 457200 h 2223860"/>
                <a:gd name="connsiteX1" fmla="*/ 457200 w 914400"/>
                <a:gd name="connsiteY1" fmla="*/ 0 h 2223860"/>
                <a:gd name="connsiteX2" fmla="*/ 0 w 914400"/>
                <a:gd name="connsiteY2" fmla="*/ 457200 h 2223860"/>
                <a:gd name="connsiteX3" fmla="*/ 312699 w 914400"/>
                <a:gd name="connsiteY3" fmla="*/ 890955 h 2223860"/>
                <a:gd name="connsiteX4" fmla="*/ 312698 w 914400"/>
                <a:gd name="connsiteY4" fmla="*/ 2223860 h 2223860"/>
                <a:gd name="connsiteX5" fmla="*/ 601700 w 914400"/>
                <a:gd name="connsiteY5" fmla="*/ 2176150 h 2223860"/>
                <a:gd name="connsiteX6" fmla="*/ 601700 w 914400"/>
                <a:gd name="connsiteY6" fmla="*/ 890955 h 2223860"/>
                <a:gd name="connsiteX7" fmla="*/ 914400 w 914400"/>
                <a:gd name="connsiteY7" fmla="*/ 457200 h 22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2223860">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1335257"/>
                    <a:pt x="312698" y="1779558"/>
                    <a:pt x="312698" y="2223860"/>
                  </a:cubicBezTo>
                  <a:lnTo>
                    <a:pt x="601700" y="2176150"/>
                  </a:lnTo>
                  <a:lnTo>
                    <a:pt x="601700" y="890955"/>
                  </a:lnTo>
                  <a:cubicBezTo>
                    <a:pt x="783361" y="830465"/>
                    <a:pt x="914400" y="659193"/>
                    <a:pt x="914400" y="457200"/>
                  </a:cubicBezTo>
                  <a:close/>
                </a:path>
              </a:pathLst>
            </a:custGeom>
            <a:solidFill>
              <a:schemeClr val="accent1">
                <a:alpha val="99000"/>
              </a:schemeClr>
            </a:solidFill>
            <a:ln w="12700" cmpd="sng">
              <a:noFill/>
              <a:prstDash val="solid"/>
            </a:ln>
          </p:spPr>
          <p:txBody>
            <a:bodyPr anchor="ctr">
              <a:spAutoFit/>
            </a:bodyPr>
            <a:lstStyle/>
            <a:p>
              <a:pPr algn="ctr"/>
              <a:endParaRPr lang="en-US" sz="1200" dirty="0"/>
            </a:p>
          </p:txBody>
        </p:sp>
        <p:sp>
          <p:nvSpPr>
            <p:cNvPr id="113" name="Free Form 10">
              <a:extLst>
                <a:ext uri="{FF2B5EF4-FFF2-40B4-BE49-F238E27FC236}">
                  <a16:creationId xmlns:a16="http://schemas.microsoft.com/office/drawing/2014/main" id="{430C0FFD-5D4F-6144-BB82-7C36AA3F1C3A}"/>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114" name="Step 03">
            <a:extLst>
              <a:ext uri="{FF2B5EF4-FFF2-40B4-BE49-F238E27FC236}">
                <a16:creationId xmlns:a16="http://schemas.microsoft.com/office/drawing/2014/main" id="{7741E047-F7A7-4F4C-97FC-B466AC8D943D}"/>
              </a:ext>
            </a:extLst>
          </p:cNvPr>
          <p:cNvGrpSpPr/>
          <p:nvPr userDrawn="1"/>
        </p:nvGrpSpPr>
        <p:grpSpPr>
          <a:xfrm>
            <a:off x="7898614" y="3664123"/>
            <a:ext cx="623803" cy="3266733"/>
            <a:chOff x="13228885" y="9106757"/>
            <a:chExt cx="1247775" cy="6533466"/>
          </a:xfrm>
        </p:grpSpPr>
        <p:pic>
          <p:nvPicPr>
            <p:cNvPr id="115" name="Picture 2" descr="D:\andrew\Работа\Андрей\00_Presentations\WOW\PPT ready\03\3564.png">
              <a:extLst>
                <a:ext uri="{FF2B5EF4-FFF2-40B4-BE49-F238E27FC236}">
                  <a16:creationId xmlns:a16="http://schemas.microsoft.com/office/drawing/2014/main" id="{10EE6BBC-3DAD-6A46-B80D-DC753CC672D3}"/>
                </a:ext>
              </a:extLst>
            </p:cNvPr>
            <p:cNvPicPr>
              <a:picLocks noChangeAspect="1" noChangeArrowheads="1"/>
            </p:cNvPicPr>
            <p:nvPr/>
          </p:nvPicPr>
          <p:blipFill>
            <a:blip r:embed="rId2" cstate="print"/>
            <a:srcRect/>
            <a:stretch>
              <a:fillRect/>
            </a:stretch>
          </p:blipFill>
          <p:spPr bwMode="auto">
            <a:xfrm>
              <a:off x="13809910" y="9320191"/>
              <a:ext cx="666750" cy="6277266"/>
            </a:xfrm>
            <a:prstGeom prst="rect">
              <a:avLst/>
            </a:prstGeom>
            <a:noFill/>
          </p:spPr>
        </p:pic>
        <p:sp>
          <p:nvSpPr>
            <p:cNvPr id="116" name="Free Form 9">
              <a:extLst>
                <a:ext uri="{FF2B5EF4-FFF2-40B4-BE49-F238E27FC236}">
                  <a16:creationId xmlns:a16="http://schemas.microsoft.com/office/drawing/2014/main" id="{D4A64266-71ED-9C40-AAC8-CE8F424B3430}"/>
                </a:ext>
              </a:extLst>
            </p:cNvPr>
            <p:cNvSpPr/>
            <p:nvPr/>
          </p:nvSpPr>
          <p:spPr>
            <a:xfrm>
              <a:off x="13228885" y="9106757"/>
              <a:ext cx="914400" cy="6533466"/>
            </a:xfrm>
            <a:custGeom>
              <a:avLst/>
              <a:gdLst>
                <a:gd name="connsiteX0" fmla="*/ 914400 w 914400"/>
                <a:gd name="connsiteY0" fmla="*/ 457200 h 6422147"/>
                <a:gd name="connsiteX1" fmla="*/ 457200 w 914400"/>
                <a:gd name="connsiteY1" fmla="*/ 0 h 6422147"/>
                <a:gd name="connsiteX2" fmla="*/ 0 w 914400"/>
                <a:gd name="connsiteY2" fmla="*/ 457200 h 6422147"/>
                <a:gd name="connsiteX3" fmla="*/ 312699 w 914400"/>
                <a:gd name="connsiteY3" fmla="*/ 890955 h 6422147"/>
                <a:gd name="connsiteX4" fmla="*/ 328605 w 914400"/>
                <a:gd name="connsiteY4" fmla="*/ 6422147 h 6422147"/>
                <a:gd name="connsiteX5" fmla="*/ 601700 w 914400"/>
                <a:gd name="connsiteY5" fmla="*/ 4609249 h 6422147"/>
                <a:gd name="connsiteX6" fmla="*/ 601700 w 914400"/>
                <a:gd name="connsiteY6" fmla="*/ 890955 h 6422147"/>
                <a:gd name="connsiteX7" fmla="*/ 914400 w 914400"/>
                <a:gd name="connsiteY7" fmla="*/ 457200 h 6422147"/>
                <a:gd name="connsiteX0" fmla="*/ 914400 w 914400"/>
                <a:gd name="connsiteY0" fmla="*/ 457200 h 6422147"/>
                <a:gd name="connsiteX1" fmla="*/ 457200 w 914400"/>
                <a:gd name="connsiteY1" fmla="*/ 0 h 6422147"/>
                <a:gd name="connsiteX2" fmla="*/ 0 w 914400"/>
                <a:gd name="connsiteY2" fmla="*/ 457200 h 6422147"/>
                <a:gd name="connsiteX3" fmla="*/ 312699 w 914400"/>
                <a:gd name="connsiteY3" fmla="*/ 890955 h 6422147"/>
                <a:gd name="connsiteX4" fmla="*/ 328605 w 914400"/>
                <a:gd name="connsiteY4" fmla="*/ 6422147 h 6422147"/>
                <a:gd name="connsiteX5" fmla="*/ 617604 w 914400"/>
                <a:gd name="connsiteY5" fmla="*/ 6358535 h 6422147"/>
                <a:gd name="connsiteX6" fmla="*/ 601700 w 914400"/>
                <a:gd name="connsiteY6" fmla="*/ 890955 h 6422147"/>
                <a:gd name="connsiteX7" fmla="*/ 914400 w 914400"/>
                <a:gd name="connsiteY7" fmla="*/ 457200 h 6422147"/>
                <a:gd name="connsiteX0" fmla="*/ 914400 w 914400"/>
                <a:gd name="connsiteY0" fmla="*/ 457200 h 6517561"/>
                <a:gd name="connsiteX1" fmla="*/ 457200 w 914400"/>
                <a:gd name="connsiteY1" fmla="*/ 0 h 6517561"/>
                <a:gd name="connsiteX2" fmla="*/ 0 w 914400"/>
                <a:gd name="connsiteY2" fmla="*/ 457200 h 6517561"/>
                <a:gd name="connsiteX3" fmla="*/ 312699 w 914400"/>
                <a:gd name="connsiteY3" fmla="*/ 890955 h 6517561"/>
                <a:gd name="connsiteX4" fmla="*/ 312700 w 914400"/>
                <a:gd name="connsiteY4" fmla="*/ 6517561 h 6517561"/>
                <a:gd name="connsiteX5" fmla="*/ 617604 w 914400"/>
                <a:gd name="connsiteY5" fmla="*/ 6358535 h 6517561"/>
                <a:gd name="connsiteX6" fmla="*/ 601700 w 914400"/>
                <a:gd name="connsiteY6" fmla="*/ 890955 h 6517561"/>
                <a:gd name="connsiteX7" fmla="*/ 914400 w 914400"/>
                <a:gd name="connsiteY7" fmla="*/ 457200 h 6517561"/>
                <a:gd name="connsiteX0" fmla="*/ 914400 w 914400"/>
                <a:gd name="connsiteY0" fmla="*/ 457200 h 6533465"/>
                <a:gd name="connsiteX1" fmla="*/ 457200 w 914400"/>
                <a:gd name="connsiteY1" fmla="*/ 0 h 6533465"/>
                <a:gd name="connsiteX2" fmla="*/ 0 w 914400"/>
                <a:gd name="connsiteY2" fmla="*/ 457200 h 6533465"/>
                <a:gd name="connsiteX3" fmla="*/ 312699 w 914400"/>
                <a:gd name="connsiteY3" fmla="*/ 890955 h 6533465"/>
                <a:gd name="connsiteX4" fmla="*/ 312700 w 914400"/>
                <a:gd name="connsiteY4" fmla="*/ 6517561 h 6533465"/>
                <a:gd name="connsiteX5" fmla="*/ 617604 w 914400"/>
                <a:gd name="connsiteY5" fmla="*/ 6533465 h 6533465"/>
                <a:gd name="connsiteX6" fmla="*/ 601700 w 914400"/>
                <a:gd name="connsiteY6" fmla="*/ 890955 h 6533465"/>
                <a:gd name="connsiteX7" fmla="*/ 914400 w 914400"/>
                <a:gd name="connsiteY7" fmla="*/ 457200 h 65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6533465">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2766490"/>
                    <a:pt x="312700" y="4642026"/>
                    <a:pt x="312700" y="6517561"/>
                  </a:cubicBezTo>
                  <a:lnTo>
                    <a:pt x="617604" y="6533465"/>
                  </a:lnTo>
                  <a:cubicBezTo>
                    <a:pt x="612303" y="4710938"/>
                    <a:pt x="607001" y="2713482"/>
                    <a:pt x="601700" y="890955"/>
                  </a:cubicBezTo>
                  <a:cubicBezTo>
                    <a:pt x="783361" y="830465"/>
                    <a:pt x="914400" y="659193"/>
                    <a:pt x="914400" y="457200"/>
                  </a:cubicBezTo>
                  <a:close/>
                </a:path>
              </a:pathLst>
            </a:custGeom>
            <a:solidFill>
              <a:schemeClr val="accent4">
                <a:alpha val="99000"/>
              </a:schemeClr>
            </a:solidFill>
            <a:ln w="12700" cmpd="sng">
              <a:noFill/>
              <a:prstDash val="solid"/>
            </a:ln>
          </p:spPr>
          <p:txBody>
            <a:bodyPr anchor="ctr">
              <a:spAutoFit/>
            </a:bodyPr>
            <a:lstStyle/>
            <a:p>
              <a:pPr algn="ctr"/>
              <a:endParaRPr lang="en-US" sz="1200" dirty="0"/>
            </a:p>
          </p:txBody>
        </p:sp>
        <p:sp>
          <p:nvSpPr>
            <p:cNvPr id="117" name="Free Form 10">
              <a:extLst>
                <a:ext uri="{FF2B5EF4-FFF2-40B4-BE49-F238E27FC236}">
                  <a16:creationId xmlns:a16="http://schemas.microsoft.com/office/drawing/2014/main" id="{B05AA81D-E399-0A46-B0D8-85FEB6752E5F}"/>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118" name="Step 03">
            <a:extLst>
              <a:ext uri="{FF2B5EF4-FFF2-40B4-BE49-F238E27FC236}">
                <a16:creationId xmlns:a16="http://schemas.microsoft.com/office/drawing/2014/main" id="{2F5EB183-6DBF-7948-8B22-D1B2562C9E38}"/>
              </a:ext>
            </a:extLst>
          </p:cNvPr>
          <p:cNvGrpSpPr/>
          <p:nvPr userDrawn="1"/>
        </p:nvGrpSpPr>
        <p:grpSpPr>
          <a:xfrm>
            <a:off x="10015932" y="2301817"/>
            <a:ext cx="623803" cy="4737724"/>
            <a:chOff x="13228885" y="9106757"/>
            <a:chExt cx="1247775" cy="9475448"/>
          </a:xfrm>
        </p:grpSpPr>
        <p:pic>
          <p:nvPicPr>
            <p:cNvPr id="119" name="Picture 2" descr="D:\andrew\Работа\Андрей\00_Presentations\WOW\PPT ready\03\3564.png">
              <a:extLst>
                <a:ext uri="{FF2B5EF4-FFF2-40B4-BE49-F238E27FC236}">
                  <a16:creationId xmlns:a16="http://schemas.microsoft.com/office/drawing/2014/main" id="{240516EC-F4C5-C848-9DD7-636C233CD5F1}"/>
                </a:ext>
              </a:extLst>
            </p:cNvPr>
            <p:cNvPicPr>
              <a:picLocks noChangeAspect="1" noChangeArrowheads="1"/>
            </p:cNvPicPr>
            <p:nvPr/>
          </p:nvPicPr>
          <p:blipFill>
            <a:blip r:embed="rId2" cstate="print"/>
            <a:srcRect/>
            <a:stretch>
              <a:fillRect/>
            </a:stretch>
          </p:blipFill>
          <p:spPr bwMode="auto">
            <a:xfrm>
              <a:off x="13809910" y="9320191"/>
              <a:ext cx="666750" cy="9044642"/>
            </a:xfrm>
            <a:prstGeom prst="rect">
              <a:avLst/>
            </a:prstGeom>
            <a:noFill/>
          </p:spPr>
        </p:pic>
        <p:sp>
          <p:nvSpPr>
            <p:cNvPr id="120" name="Free Form 9">
              <a:extLst>
                <a:ext uri="{FF2B5EF4-FFF2-40B4-BE49-F238E27FC236}">
                  <a16:creationId xmlns:a16="http://schemas.microsoft.com/office/drawing/2014/main" id="{83C73515-A979-D94E-8E7D-40C727F71050}"/>
                </a:ext>
              </a:extLst>
            </p:cNvPr>
            <p:cNvSpPr/>
            <p:nvPr/>
          </p:nvSpPr>
          <p:spPr>
            <a:xfrm>
              <a:off x="13228885" y="9106757"/>
              <a:ext cx="914400" cy="9475448"/>
            </a:xfrm>
            <a:custGeom>
              <a:avLst/>
              <a:gdLst>
                <a:gd name="connsiteX0" fmla="*/ 914400 w 914400"/>
                <a:gd name="connsiteY0" fmla="*/ 457200 h 9475446"/>
                <a:gd name="connsiteX1" fmla="*/ 457200 w 914400"/>
                <a:gd name="connsiteY1" fmla="*/ 0 h 9475446"/>
                <a:gd name="connsiteX2" fmla="*/ 0 w 914400"/>
                <a:gd name="connsiteY2" fmla="*/ 457200 h 9475446"/>
                <a:gd name="connsiteX3" fmla="*/ 312699 w 914400"/>
                <a:gd name="connsiteY3" fmla="*/ 890955 h 9475446"/>
                <a:gd name="connsiteX4" fmla="*/ 296794 w 914400"/>
                <a:gd name="connsiteY4" fmla="*/ 9475446 h 9475446"/>
                <a:gd name="connsiteX5" fmla="*/ 601700 w 914400"/>
                <a:gd name="connsiteY5" fmla="*/ 4609249 h 9475446"/>
                <a:gd name="connsiteX6" fmla="*/ 601700 w 914400"/>
                <a:gd name="connsiteY6" fmla="*/ 890955 h 9475446"/>
                <a:gd name="connsiteX7" fmla="*/ 914400 w 914400"/>
                <a:gd name="connsiteY7" fmla="*/ 457200 h 9475446"/>
                <a:gd name="connsiteX0" fmla="*/ 914400 w 914400"/>
                <a:gd name="connsiteY0" fmla="*/ 457200 h 9475446"/>
                <a:gd name="connsiteX1" fmla="*/ 457200 w 914400"/>
                <a:gd name="connsiteY1" fmla="*/ 0 h 9475446"/>
                <a:gd name="connsiteX2" fmla="*/ 0 w 914400"/>
                <a:gd name="connsiteY2" fmla="*/ 457200 h 9475446"/>
                <a:gd name="connsiteX3" fmla="*/ 312699 w 914400"/>
                <a:gd name="connsiteY3" fmla="*/ 890955 h 9475446"/>
                <a:gd name="connsiteX4" fmla="*/ 296794 w 914400"/>
                <a:gd name="connsiteY4" fmla="*/ 9475446 h 9475446"/>
                <a:gd name="connsiteX5" fmla="*/ 585793 w 914400"/>
                <a:gd name="connsiteY5" fmla="*/ 9475446 h 9475446"/>
                <a:gd name="connsiteX6" fmla="*/ 601700 w 914400"/>
                <a:gd name="connsiteY6" fmla="*/ 890955 h 9475446"/>
                <a:gd name="connsiteX7" fmla="*/ 914400 w 914400"/>
                <a:gd name="connsiteY7" fmla="*/ 457200 h 9475446"/>
                <a:gd name="connsiteX0" fmla="*/ 914400 w 914400"/>
                <a:gd name="connsiteY0" fmla="*/ 457200 h 9475446"/>
                <a:gd name="connsiteX1" fmla="*/ 457200 w 914400"/>
                <a:gd name="connsiteY1" fmla="*/ 0 h 9475446"/>
                <a:gd name="connsiteX2" fmla="*/ 0 w 914400"/>
                <a:gd name="connsiteY2" fmla="*/ 457200 h 9475446"/>
                <a:gd name="connsiteX3" fmla="*/ 312699 w 914400"/>
                <a:gd name="connsiteY3" fmla="*/ 890955 h 9475446"/>
                <a:gd name="connsiteX4" fmla="*/ 296794 w 914400"/>
                <a:gd name="connsiteY4" fmla="*/ 9475446 h 9475446"/>
                <a:gd name="connsiteX5" fmla="*/ 617602 w 914400"/>
                <a:gd name="connsiteY5" fmla="*/ 9475446 h 9475446"/>
                <a:gd name="connsiteX6" fmla="*/ 601700 w 914400"/>
                <a:gd name="connsiteY6" fmla="*/ 890955 h 9475446"/>
                <a:gd name="connsiteX7" fmla="*/ 914400 w 914400"/>
                <a:gd name="connsiteY7" fmla="*/ 457200 h 947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475446">
                  <a:moveTo>
                    <a:pt x="914400" y="457200"/>
                  </a:moveTo>
                  <a:cubicBezTo>
                    <a:pt x="914400" y="204685"/>
                    <a:pt x="709714" y="0"/>
                    <a:pt x="457200" y="0"/>
                  </a:cubicBezTo>
                  <a:cubicBezTo>
                    <a:pt x="204685" y="0"/>
                    <a:pt x="0" y="204685"/>
                    <a:pt x="0" y="457200"/>
                  </a:cubicBezTo>
                  <a:cubicBezTo>
                    <a:pt x="0" y="659193"/>
                    <a:pt x="131038" y="830465"/>
                    <a:pt x="312699" y="890955"/>
                  </a:cubicBezTo>
                  <a:cubicBezTo>
                    <a:pt x="307397" y="3752452"/>
                    <a:pt x="302096" y="6613949"/>
                    <a:pt x="296794" y="9475446"/>
                  </a:cubicBezTo>
                  <a:lnTo>
                    <a:pt x="617602" y="9475446"/>
                  </a:lnTo>
                  <a:cubicBezTo>
                    <a:pt x="622904" y="6613949"/>
                    <a:pt x="596398" y="3752452"/>
                    <a:pt x="601700" y="890955"/>
                  </a:cubicBezTo>
                  <a:cubicBezTo>
                    <a:pt x="783361" y="830465"/>
                    <a:pt x="914400" y="659193"/>
                    <a:pt x="914400" y="457200"/>
                  </a:cubicBezTo>
                  <a:close/>
                </a:path>
              </a:pathLst>
            </a:custGeom>
            <a:solidFill>
              <a:schemeClr val="accent5">
                <a:alpha val="99000"/>
              </a:schemeClr>
            </a:solidFill>
            <a:ln w="12700" cmpd="sng">
              <a:noFill/>
              <a:prstDash val="solid"/>
            </a:ln>
          </p:spPr>
          <p:txBody>
            <a:bodyPr anchor="ctr">
              <a:spAutoFit/>
            </a:bodyPr>
            <a:lstStyle/>
            <a:p>
              <a:pPr algn="ctr"/>
              <a:endParaRPr lang="en-US" sz="1200" dirty="0"/>
            </a:p>
          </p:txBody>
        </p:sp>
        <p:sp>
          <p:nvSpPr>
            <p:cNvPr id="121" name="Free Form 10">
              <a:extLst>
                <a:ext uri="{FF2B5EF4-FFF2-40B4-BE49-F238E27FC236}">
                  <a16:creationId xmlns:a16="http://schemas.microsoft.com/office/drawing/2014/main" id="{AE076C7A-A1FE-3946-9081-D7E9ABF1132A}"/>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sp>
        <p:nvSpPr>
          <p:cNvPr id="122" name="Espace réservé du texte 3">
            <a:extLst>
              <a:ext uri="{FF2B5EF4-FFF2-40B4-BE49-F238E27FC236}">
                <a16:creationId xmlns:a16="http://schemas.microsoft.com/office/drawing/2014/main" id="{F744D49E-638B-E84B-BE93-01D2E83C1A49}"/>
              </a:ext>
            </a:extLst>
          </p:cNvPr>
          <p:cNvSpPr>
            <a:spLocks noGrp="1"/>
          </p:cNvSpPr>
          <p:nvPr>
            <p:ph type="body" sz="quarter" idx="13" hasCustomPrompt="1"/>
          </p:nvPr>
        </p:nvSpPr>
        <p:spPr>
          <a:xfrm>
            <a:off x="172739" y="4934641"/>
            <a:ext cx="3285156" cy="717613"/>
          </a:xfrm>
        </p:spPr>
        <p:txBody>
          <a:bodyPr>
            <a:noAutofit/>
          </a:bodyPr>
          <a:lstStyle>
            <a:lvl1pPr algn="ctr">
              <a:defRPr sz="1800">
                <a:solidFill>
                  <a:schemeClr val="accent1"/>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25" name="Espace réservé du texte 3">
            <a:extLst>
              <a:ext uri="{FF2B5EF4-FFF2-40B4-BE49-F238E27FC236}">
                <a16:creationId xmlns:a16="http://schemas.microsoft.com/office/drawing/2014/main" id="{48E4E768-3ED4-AF48-9963-0207E6AD3B50}"/>
              </a:ext>
            </a:extLst>
          </p:cNvPr>
          <p:cNvSpPr>
            <a:spLocks noGrp="1"/>
          </p:cNvSpPr>
          <p:nvPr>
            <p:ph type="body" sz="quarter" idx="14" hasCustomPrompt="1"/>
          </p:nvPr>
        </p:nvSpPr>
        <p:spPr>
          <a:xfrm>
            <a:off x="2280035" y="4047835"/>
            <a:ext cx="3285156" cy="717613"/>
          </a:xfrm>
        </p:spPr>
        <p:txBody>
          <a:bodyPr>
            <a:noAutofit/>
          </a:bodyPr>
          <a:lstStyle>
            <a:lvl1pPr algn="ctr">
              <a:defRPr sz="1800">
                <a:solidFill>
                  <a:schemeClr val="accent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26" name="Espace réservé du texte 3">
            <a:extLst>
              <a:ext uri="{FF2B5EF4-FFF2-40B4-BE49-F238E27FC236}">
                <a16:creationId xmlns:a16="http://schemas.microsoft.com/office/drawing/2014/main" id="{09EE0E3F-3775-5E46-8059-BDFE23936977}"/>
              </a:ext>
            </a:extLst>
          </p:cNvPr>
          <p:cNvSpPr>
            <a:spLocks noGrp="1"/>
          </p:cNvSpPr>
          <p:nvPr>
            <p:ph type="body" sz="quarter" idx="15" hasCustomPrompt="1"/>
          </p:nvPr>
        </p:nvSpPr>
        <p:spPr>
          <a:xfrm>
            <a:off x="4387331" y="3161029"/>
            <a:ext cx="3285156" cy="717613"/>
          </a:xfrm>
        </p:spPr>
        <p:txBody>
          <a:bodyPr>
            <a:noAutofit/>
          </a:bodyPr>
          <a:lstStyle>
            <a:lvl1pPr algn="ctr">
              <a:defRPr sz="1800">
                <a:solidFill>
                  <a:schemeClr val="accent3"/>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27" name="Espace réservé du texte 3">
            <a:extLst>
              <a:ext uri="{FF2B5EF4-FFF2-40B4-BE49-F238E27FC236}">
                <a16:creationId xmlns:a16="http://schemas.microsoft.com/office/drawing/2014/main" id="{AC76A122-E479-204A-A03B-BA09B0EE2FA8}"/>
              </a:ext>
            </a:extLst>
          </p:cNvPr>
          <p:cNvSpPr>
            <a:spLocks noGrp="1"/>
          </p:cNvSpPr>
          <p:nvPr>
            <p:ph type="body" sz="quarter" idx="16" hasCustomPrompt="1"/>
          </p:nvPr>
        </p:nvSpPr>
        <p:spPr>
          <a:xfrm>
            <a:off x="6494627" y="2274223"/>
            <a:ext cx="3285156" cy="717613"/>
          </a:xfrm>
        </p:spPr>
        <p:txBody>
          <a:bodyPr>
            <a:noAutofit/>
          </a:bodyPr>
          <a:lstStyle>
            <a:lvl1pPr algn="ctr">
              <a:defRPr sz="1800">
                <a:solidFill>
                  <a:schemeClr val="accent4"/>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128" name="Espace réservé du texte 3">
            <a:extLst>
              <a:ext uri="{FF2B5EF4-FFF2-40B4-BE49-F238E27FC236}">
                <a16:creationId xmlns:a16="http://schemas.microsoft.com/office/drawing/2014/main" id="{7937A964-04CC-8943-8C21-E6BC3EC3D498}"/>
              </a:ext>
            </a:extLst>
          </p:cNvPr>
          <p:cNvSpPr>
            <a:spLocks noGrp="1"/>
          </p:cNvSpPr>
          <p:nvPr>
            <p:ph type="body" sz="quarter" idx="17" hasCustomPrompt="1"/>
          </p:nvPr>
        </p:nvSpPr>
        <p:spPr>
          <a:xfrm>
            <a:off x="8601921" y="1387417"/>
            <a:ext cx="3285156" cy="717613"/>
          </a:xfrm>
        </p:spPr>
        <p:txBody>
          <a:bodyPr>
            <a:noAutofit/>
          </a:bodyPr>
          <a:lstStyle>
            <a:lvl1pPr algn="ctr">
              <a:defRPr sz="1800">
                <a:solidFill>
                  <a:schemeClr val="accent5"/>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Tree>
    <p:extLst>
      <p:ext uri="{BB962C8B-B14F-4D97-AF65-F5344CB8AC3E}">
        <p14:creationId xmlns:p14="http://schemas.microsoft.com/office/powerpoint/2010/main" val="233628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anim calcmode="lin" valueType="num">
                                      <p:cBhvr>
                                        <p:cTn id="8" dur="1000" fill="hold"/>
                                        <p:tgtEl>
                                          <p:spTgt spid="110"/>
                                        </p:tgtEl>
                                        <p:attrNameLst>
                                          <p:attrName>ppt_x</p:attrName>
                                        </p:attrNameLst>
                                      </p:cBhvr>
                                      <p:tavLst>
                                        <p:tav tm="0">
                                          <p:val>
                                            <p:strVal val="#ppt_x"/>
                                          </p:val>
                                        </p:tav>
                                        <p:tav tm="100000">
                                          <p:val>
                                            <p:strVal val="#ppt_x"/>
                                          </p:val>
                                        </p:tav>
                                      </p:tavLst>
                                    </p:anim>
                                    <p:anim calcmode="lin" valueType="num">
                                      <p:cBhvr>
                                        <p:cTn id="9" dur="1000" fill="hold"/>
                                        <p:tgtEl>
                                          <p:spTgt spid="11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p:cTn id="12" dur="500" fill="hold"/>
                                        <p:tgtEl>
                                          <p:spTgt spid="122"/>
                                        </p:tgtEl>
                                        <p:attrNameLst>
                                          <p:attrName>ppt_w</p:attrName>
                                        </p:attrNameLst>
                                      </p:cBhvr>
                                      <p:tavLst>
                                        <p:tav tm="0">
                                          <p:val>
                                            <p:fltVal val="0"/>
                                          </p:val>
                                        </p:tav>
                                        <p:tav tm="100000">
                                          <p:val>
                                            <p:strVal val="#ppt_w"/>
                                          </p:val>
                                        </p:tav>
                                      </p:tavLst>
                                    </p:anim>
                                    <p:anim calcmode="lin" valueType="num">
                                      <p:cBhvr>
                                        <p:cTn id="13" dur="500" fill="hold"/>
                                        <p:tgtEl>
                                          <p:spTgt spid="122"/>
                                        </p:tgtEl>
                                        <p:attrNameLst>
                                          <p:attrName>ppt_h</p:attrName>
                                        </p:attrNameLst>
                                      </p:cBhvr>
                                      <p:tavLst>
                                        <p:tav tm="0">
                                          <p:val>
                                            <p:fltVal val="0"/>
                                          </p:val>
                                        </p:tav>
                                        <p:tav tm="100000">
                                          <p:val>
                                            <p:strVal val="#ppt_h"/>
                                          </p:val>
                                        </p:tav>
                                      </p:tavLst>
                                    </p:anim>
                                    <p:animEffect transition="in" filter="fade">
                                      <p:cBhvr>
                                        <p:cTn id="14" dur="500"/>
                                        <p:tgtEl>
                                          <p:spTgt spid="122"/>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1000"/>
                                        <p:tgtEl>
                                          <p:spTgt spid="90"/>
                                        </p:tgtEl>
                                      </p:cBhvr>
                                    </p:animEffect>
                                    <p:anim calcmode="lin" valueType="num">
                                      <p:cBhvr>
                                        <p:cTn id="19" dur="1000" fill="hold"/>
                                        <p:tgtEl>
                                          <p:spTgt spid="90"/>
                                        </p:tgtEl>
                                        <p:attrNameLst>
                                          <p:attrName>ppt_x</p:attrName>
                                        </p:attrNameLst>
                                      </p:cBhvr>
                                      <p:tavLst>
                                        <p:tav tm="0">
                                          <p:val>
                                            <p:strVal val="#ppt_x"/>
                                          </p:val>
                                        </p:tav>
                                        <p:tav tm="100000">
                                          <p:val>
                                            <p:strVal val="#ppt_x"/>
                                          </p:val>
                                        </p:tav>
                                      </p:tavLst>
                                    </p:anim>
                                    <p:anim calcmode="lin" valueType="num">
                                      <p:cBhvr>
                                        <p:cTn id="20" dur="1000" fill="hold"/>
                                        <p:tgtEl>
                                          <p:spTgt spid="90"/>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25"/>
                                        </p:tgtEl>
                                        <p:attrNameLst>
                                          <p:attrName>style.visibility</p:attrName>
                                        </p:attrNameLst>
                                      </p:cBhvr>
                                      <p:to>
                                        <p:strVal val="visible"/>
                                      </p:to>
                                    </p:set>
                                    <p:anim calcmode="lin" valueType="num">
                                      <p:cBhvr>
                                        <p:cTn id="23" dur="500" fill="hold"/>
                                        <p:tgtEl>
                                          <p:spTgt spid="125"/>
                                        </p:tgtEl>
                                        <p:attrNameLst>
                                          <p:attrName>ppt_w</p:attrName>
                                        </p:attrNameLst>
                                      </p:cBhvr>
                                      <p:tavLst>
                                        <p:tav tm="0">
                                          <p:val>
                                            <p:fltVal val="0"/>
                                          </p:val>
                                        </p:tav>
                                        <p:tav tm="100000">
                                          <p:val>
                                            <p:strVal val="#ppt_w"/>
                                          </p:val>
                                        </p:tav>
                                      </p:tavLst>
                                    </p:anim>
                                    <p:anim calcmode="lin" valueType="num">
                                      <p:cBhvr>
                                        <p:cTn id="24" dur="500" fill="hold"/>
                                        <p:tgtEl>
                                          <p:spTgt spid="125"/>
                                        </p:tgtEl>
                                        <p:attrNameLst>
                                          <p:attrName>ppt_h</p:attrName>
                                        </p:attrNameLst>
                                      </p:cBhvr>
                                      <p:tavLst>
                                        <p:tav tm="0">
                                          <p:val>
                                            <p:fltVal val="0"/>
                                          </p:val>
                                        </p:tav>
                                        <p:tav tm="100000">
                                          <p:val>
                                            <p:strVal val="#ppt_h"/>
                                          </p:val>
                                        </p:tav>
                                      </p:tavLst>
                                    </p:anim>
                                    <p:animEffect transition="in" filter="fade">
                                      <p:cBhvr>
                                        <p:cTn id="25" dur="500"/>
                                        <p:tgtEl>
                                          <p:spTgt spid="125"/>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1000"/>
                                        <p:tgtEl>
                                          <p:spTgt spid="58"/>
                                        </p:tgtEl>
                                      </p:cBhvr>
                                    </p:animEffect>
                                    <p:anim calcmode="lin" valueType="num">
                                      <p:cBhvr>
                                        <p:cTn id="30" dur="1000" fill="hold"/>
                                        <p:tgtEl>
                                          <p:spTgt spid="58"/>
                                        </p:tgtEl>
                                        <p:attrNameLst>
                                          <p:attrName>ppt_x</p:attrName>
                                        </p:attrNameLst>
                                      </p:cBhvr>
                                      <p:tavLst>
                                        <p:tav tm="0">
                                          <p:val>
                                            <p:strVal val="#ppt_x"/>
                                          </p:val>
                                        </p:tav>
                                        <p:tav tm="100000">
                                          <p:val>
                                            <p:strVal val="#ppt_x"/>
                                          </p:val>
                                        </p:tav>
                                      </p:tavLst>
                                    </p:anim>
                                    <p:anim calcmode="lin" valueType="num">
                                      <p:cBhvr>
                                        <p:cTn id="31" dur="1000" fill="hold"/>
                                        <p:tgtEl>
                                          <p:spTgt spid="58"/>
                                        </p:tgtEl>
                                        <p:attrNameLst>
                                          <p:attrName>ppt_y</p:attrName>
                                        </p:attrNameLst>
                                      </p:cBhvr>
                                      <p:tavLst>
                                        <p:tav tm="0">
                                          <p:val>
                                            <p:strVal val="#ppt_y+.1"/>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p:cTn id="34" dur="500" fill="hold"/>
                                        <p:tgtEl>
                                          <p:spTgt spid="126"/>
                                        </p:tgtEl>
                                        <p:attrNameLst>
                                          <p:attrName>ppt_w</p:attrName>
                                        </p:attrNameLst>
                                      </p:cBhvr>
                                      <p:tavLst>
                                        <p:tav tm="0">
                                          <p:val>
                                            <p:fltVal val="0"/>
                                          </p:val>
                                        </p:tav>
                                        <p:tav tm="100000">
                                          <p:val>
                                            <p:strVal val="#ppt_w"/>
                                          </p:val>
                                        </p:tav>
                                      </p:tavLst>
                                    </p:anim>
                                    <p:anim calcmode="lin" valueType="num">
                                      <p:cBhvr>
                                        <p:cTn id="35" dur="500" fill="hold"/>
                                        <p:tgtEl>
                                          <p:spTgt spid="126"/>
                                        </p:tgtEl>
                                        <p:attrNameLst>
                                          <p:attrName>ppt_h</p:attrName>
                                        </p:attrNameLst>
                                      </p:cBhvr>
                                      <p:tavLst>
                                        <p:tav tm="0">
                                          <p:val>
                                            <p:fltVal val="0"/>
                                          </p:val>
                                        </p:tav>
                                        <p:tav tm="100000">
                                          <p:val>
                                            <p:strVal val="#ppt_h"/>
                                          </p:val>
                                        </p:tav>
                                      </p:tavLst>
                                    </p:anim>
                                    <p:animEffect transition="in" filter="fade">
                                      <p:cBhvr>
                                        <p:cTn id="36" dur="500"/>
                                        <p:tgtEl>
                                          <p:spTgt spid="126"/>
                                        </p:tgtEl>
                                      </p:cBhvr>
                                    </p:animEffect>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anim calcmode="lin" valueType="num">
                                      <p:cBhvr>
                                        <p:cTn id="41" dur="1000" fill="hold"/>
                                        <p:tgtEl>
                                          <p:spTgt spid="114"/>
                                        </p:tgtEl>
                                        <p:attrNameLst>
                                          <p:attrName>ppt_x</p:attrName>
                                        </p:attrNameLst>
                                      </p:cBhvr>
                                      <p:tavLst>
                                        <p:tav tm="0">
                                          <p:val>
                                            <p:strVal val="#ppt_x"/>
                                          </p:val>
                                        </p:tav>
                                        <p:tav tm="100000">
                                          <p:val>
                                            <p:strVal val="#ppt_x"/>
                                          </p:val>
                                        </p:tav>
                                      </p:tavLst>
                                    </p:anim>
                                    <p:anim calcmode="lin" valueType="num">
                                      <p:cBhvr>
                                        <p:cTn id="42" dur="1000" fill="hold"/>
                                        <p:tgtEl>
                                          <p:spTgt spid="114"/>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127"/>
                                        </p:tgtEl>
                                        <p:attrNameLst>
                                          <p:attrName>style.visibility</p:attrName>
                                        </p:attrNameLst>
                                      </p:cBhvr>
                                      <p:to>
                                        <p:strVal val="visible"/>
                                      </p:to>
                                    </p:set>
                                    <p:anim calcmode="lin" valueType="num">
                                      <p:cBhvr>
                                        <p:cTn id="45" dur="500" fill="hold"/>
                                        <p:tgtEl>
                                          <p:spTgt spid="127"/>
                                        </p:tgtEl>
                                        <p:attrNameLst>
                                          <p:attrName>ppt_w</p:attrName>
                                        </p:attrNameLst>
                                      </p:cBhvr>
                                      <p:tavLst>
                                        <p:tav tm="0">
                                          <p:val>
                                            <p:fltVal val="0"/>
                                          </p:val>
                                        </p:tav>
                                        <p:tav tm="100000">
                                          <p:val>
                                            <p:strVal val="#ppt_w"/>
                                          </p:val>
                                        </p:tav>
                                      </p:tavLst>
                                    </p:anim>
                                    <p:anim calcmode="lin" valueType="num">
                                      <p:cBhvr>
                                        <p:cTn id="46" dur="500" fill="hold"/>
                                        <p:tgtEl>
                                          <p:spTgt spid="127"/>
                                        </p:tgtEl>
                                        <p:attrNameLst>
                                          <p:attrName>ppt_h</p:attrName>
                                        </p:attrNameLst>
                                      </p:cBhvr>
                                      <p:tavLst>
                                        <p:tav tm="0">
                                          <p:val>
                                            <p:fltVal val="0"/>
                                          </p:val>
                                        </p:tav>
                                        <p:tav tm="100000">
                                          <p:val>
                                            <p:strVal val="#ppt_h"/>
                                          </p:val>
                                        </p:tav>
                                      </p:tavLst>
                                    </p:anim>
                                    <p:animEffect transition="in" filter="fade">
                                      <p:cBhvr>
                                        <p:cTn id="47" dur="500"/>
                                        <p:tgtEl>
                                          <p:spTgt spid="127"/>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1000"/>
                                        <p:tgtEl>
                                          <p:spTgt spid="118"/>
                                        </p:tgtEl>
                                      </p:cBhvr>
                                    </p:animEffect>
                                    <p:anim calcmode="lin" valueType="num">
                                      <p:cBhvr>
                                        <p:cTn id="52" dur="1000" fill="hold"/>
                                        <p:tgtEl>
                                          <p:spTgt spid="118"/>
                                        </p:tgtEl>
                                        <p:attrNameLst>
                                          <p:attrName>ppt_x</p:attrName>
                                        </p:attrNameLst>
                                      </p:cBhvr>
                                      <p:tavLst>
                                        <p:tav tm="0">
                                          <p:val>
                                            <p:strVal val="#ppt_x"/>
                                          </p:val>
                                        </p:tav>
                                        <p:tav tm="100000">
                                          <p:val>
                                            <p:strVal val="#ppt_x"/>
                                          </p:val>
                                        </p:tav>
                                      </p:tavLst>
                                    </p:anim>
                                    <p:anim calcmode="lin" valueType="num">
                                      <p:cBhvr>
                                        <p:cTn id="53" dur="1000" fill="hold"/>
                                        <p:tgtEl>
                                          <p:spTgt spid="118"/>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128"/>
                                        </p:tgtEl>
                                        <p:attrNameLst>
                                          <p:attrName>style.visibility</p:attrName>
                                        </p:attrNameLst>
                                      </p:cBhvr>
                                      <p:to>
                                        <p:strVal val="visible"/>
                                      </p:to>
                                    </p:set>
                                    <p:anim calcmode="lin" valueType="num">
                                      <p:cBhvr>
                                        <p:cTn id="56" dur="500" fill="hold"/>
                                        <p:tgtEl>
                                          <p:spTgt spid="128"/>
                                        </p:tgtEl>
                                        <p:attrNameLst>
                                          <p:attrName>ppt_w</p:attrName>
                                        </p:attrNameLst>
                                      </p:cBhvr>
                                      <p:tavLst>
                                        <p:tav tm="0">
                                          <p:val>
                                            <p:fltVal val="0"/>
                                          </p:val>
                                        </p:tav>
                                        <p:tav tm="100000">
                                          <p:val>
                                            <p:strVal val="#ppt_w"/>
                                          </p:val>
                                        </p:tav>
                                      </p:tavLst>
                                    </p:anim>
                                    <p:anim calcmode="lin" valueType="num">
                                      <p:cBhvr>
                                        <p:cTn id="57" dur="500" fill="hold"/>
                                        <p:tgtEl>
                                          <p:spTgt spid="128"/>
                                        </p:tgtEl>
                                        <p:attrNameLst>
                                          <p:attrName>ppt_h</p:attrName>
                                        </p:attrNameLst>
                                      </p:cBhvr>
                                      <p:tavLst>
                                        <p:tav tm="0">
                                          <p:val>
                                            <p:fltVal val="0"/>
                                          </p:val>
                                        </p:tav>
                                        <p:tav tm="100000">
                                          <p:val>
                                            <p:strVal val="#ppt_h"/>
                                          </p:val>
                                        </p:tav>
                                      </p:tavLst>
                                    </p:anim>
                                    <p:animEffect transition="in" filter="fade">
                                      <p:cBhvr>
                                        <p:cTn id="58"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tmplLst>
          <p:tmpl>
            <p:tnLst>
              <p:par>
                <p:cTn presetID="53" presetClass="entr" presetSubtype="16" fill="hold" nodeType="withEffect">
                  <p:stCondLst>
                    <p:cond delay="0"/>
                  </p:stCondLst>
                  <p:childTnLst>
                    <p:set>
                      <p:cBhvr>
                        <p:cTn dur="1" fill="hold">
                          <p:stCondLst>
                            <p:cond delay="0"/>
                          </p:stCondLst>
                        </p:cTn>
                        <p:tgtEl>
                          <p:spTgt spid="122"/>
                        </p:tgtEl>
                        <p:attrNameLst>
                          <p:attrName>style.visibility</p:attrName>
                        </p:attrNameLst>
                      </p:cBhvr>
                      <p:to>
                        <p:strVal val="visible"/>
                      </p:to>
                    </p:set>
                    <p:anim calcmode="lin" valueType="num">
                      <p:cBhvr>
                        <p:cTn dur="500" fill="hold"/>
                        <p:tgtEl>
                          <p:spTgt spid="122"/>
                        </p:tgtEl>
                        <p:attrNameLst>
                          <p:attrName>ppt_w</p:attrName>
                        </p:attrNameLst>
                      </p:cBhvr>
                      <p:tavLst>
                        <p:tav tm="0">
                          <p:val>
                            <p:fltVal val="0"/>
                          </p:val>
                        </p:tav>
                        <p:tav tm="100000">
                          <p:val>
                            <p:strVal val="#ppt_w"/>
                          </p:val>
                        </p:tav>
                      </p:tavLst>
                    </p:anim>
                    <p:anim calcmode="lin" valueType="num">
                      <p:cBhvr>
                        <p:cTn dur="500" fill="hold"/>
                        <p:tgtEl>
                          <p:spTgt spid="122"/>
                        </p:tgtEl>
                        <p:attrNameLst>
                          <p:attrName>ppt_h</p:attrName>
                        </p:attrNameLst>
                      </p:cBhvr>
                      <p:tavLst>
                        <p:tav tm="0">
                          <p:val>
                            <p:fltVal val="0"/>
                          </p:val>
                        </p:tav>
                        <p:tav tm="100000">
                          <p:val>
                            <p:strVal val="#ppt_h"/>
                          </p:val>
                        </p:tav>
                      </p:tavLst>
                    </p:anim>
                    <p:animEffect transition="in" filter="fade">
                      <p:cBhvr>
                        <p:cTn dur="500"/>
                        <p:tgtEl>
                          <p:spTgt spid="122"/>
                        </p:tgtEl>
                      </p:cBhvr>
                    </p:animEffect>
                  </p:childTnLst>
                </p:cTn>
              </p:par>
            </p:tnLst>
          </p:tmpl>
        </p:tmplLst>
      </p:bldP>
      <p:bldP spid="125" grpId="0">
        <p:tmplLst>
          <p:tmpl>
            <p:tnLst>
              <p:par>
                <p:cTn presetID="53" presetClass="entr" presetSubtype="16" fill="hold" nodeType="withEffect">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p:cTn dur="500" fill="hold"/>
                        <p:tgtEl>
                          <p:spTgt spid="125"/>
                        </p:tgtEl>
                        <p:attrNameLst>
                          <p:attrName>ppt_w</p:attrName>
                        </p:attrNameLst>
                      </p:cBhvr>
                      <p:tavLst>
                        <p:tav tm="0">
                          <p:val>
                            <p:fltVal val="0"/>
                          </p:val>
                        </p:tav>
                        <p:tav tm="100000">
                          <p:val>
                            <p:strVal val="#ppt_w"/>
                          </p:val>
                        </p:tav>
                      </p:tavLst>
                    </p:anim>
                    <p:anim calcmode="lin" valueType="num">
                      <p:cBhvr>
                        <p:cTn dur="500" fill="hold"/>
                        <p:tgtEl>
                          <p:spTgt spid="125"/>
                        </p:tgtEl>
                        <p:attrNameLst>
                          <p:attrName>ppt_h</p:attrName>
                        </p:attrNameLst>
                      </p:cBhvr>
                      <p:tavLst>
                        <p:tav tm="0">
                          <p:val>
                            <p:fltVal val="0"/>
                          </p:val>
                        </p:tav>
                        <p:tav tm="100000">
                          <p:val>
                            <p:strVal val="#ppt_h"/>
                          </p:val>
                        </p:tav>
                      </p:tavLst>
                    </p:anim>
                    <p:animEffect transition="in" filter="fade">
                      <p:cBhvr>
                        <p:cTn dur="500"/>
                        <p:tgtEl>
                          <p:spTgt spid="125"/>
                        </p:tgtEl>
                      </p:cBhvr>
                    </p:animEffect>
                  </p:childTnLst>
                </p:cTn>
              </p:par>
            </p:tnLst>
          </p:tmpl>
        </p:tmplLst>
      </p:bldP>
      <p:bldP spid="126" grpId="0">
        <p:tmplLst>
          <p:tmpl>
            <p:tnLst>
              <p:par>
                <p:cTn presetID="53" presetClass="entr" presetSubtype="16" fill="hold" nodeType="withEffect">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p:cTn dur="500" fill="hold"/>
                        <p:tgtEl>
                          <p:spTgt spid="126"/>
                        </p:tgtEl>
                        <p:attrNameLst>
                          <p:attrName>ppt_w</p:attrName>
                        </p:attrNameLst>
                      </p:cBhvr>
                      <p:tavLst>
                        <p:tav tm="0">
                          <p:val>
                            <p:fltVal val="0"/>
                          </p:val>
                        </p:tav>
                        <p:tav tm="100000">
                          <p:val>
                            <p:strVal val="#ppt_w"/>
                          </p:val>
                        </p:tav>
                      </p:tavLst>
                    </p:anim>
                    <p:anim calcmode="lin" valueType="num">
                      <p:cBhvr>
                        <p:cTn dur="500" fill="hold"/>
                        <p:tgtEl>
                          <p:spTgt spid="126"/>
                        </p:tgtEl>
                        <p:attrNameLst>
                          <p:attrName>ppt_h</p:attrName>
                        </p:attrNameLst>
                      </p:cBhvr>
                      <p:tavLst>
                        <p:tav tm="0">
                          <p:val>
                            <p:fltVal val="0"/>
                          </p:val>
                        </p:tav>
                        <p:tav tm="100000">
                          <p:val>
                            <p:strVal val="#ppt_h"/>
                          </p:val>
                        </p:tav>
                      </p:tavLst>
                    </p:anim>
                    <p:animEffect transition="in" filter="fade">
                      <p:cBhvr>
                        <p:cTn dur="500"/>
                        <p:tgtEl>
                          <p:spTgt spid="126"/>
                        </p:tgtEl>
                      </p:cBhvr>
                    </p:animEffect>
                  </p:childTnLst>
                </p:cTn>
              </p:par>
            </p:tnLst>
          </p:tmpl>
        </p:tmplLst>
      </p:bldP>
      <p:bldP spid="127" grpId="0">
        <p:tmplLst>
          <p:tmpl>
            <p:tnLst>
              <p:par>
                <p:cTn presetID="53" presetClass="entr" presetSubtype="16" fill="hold" nodeType="withEffect">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p:cTn dur="500" fill="hold"/>
                        <p:tgtEl>
                          <p:spTgt spid="127"/>
                        </p:tgtEl>
                        <p:attrNameLst>
                          <p:attrName>ppt_w</p:attrName>
                        </p:attrNameLst>
                      </p:cBhvr>
                      <p:tavLst>
                        <p:tav tm="0">
                          <p:val>
                            <p:fltVal val="0"/>
                          </p:val>
                        </p:tav>
                        <p:tav tm="100000">
                          <p:val>
                            <p:strVal val="#ppt_w"/>
                          </p:val>
                        </p:tav>
                      </p:tavLst>
                    </p:anim>
                    <p:anim calcmode="lin" valueType="num">
                      <p:cBhvr>
                        <p:cTn dur="500" fill="hold"/>
                        <p:tgtEl>
                          <p:spTgt spid="127"/>
                        </p:tgtEl>
                        <p:attrNameLst>
                          <p:attrName>ppt_h</p:attrName>
                        </p:attrNameLst>
                      </p:cBhvr>
                      <p:tavLst>
                        <p:tav tm="0">
                          <p:val>
                            <p:fltVal val="0"/>
                          </p:val>
                        </p:tav>
                        <p:tav tm="100000">
                          <p:val>
                            <p:strVal val="#ppt_h"/>
                          </p:val>
                        </p:tav>
                      </p:tavLst>
                    </p:anim>
                    <p:animEffect transition="in" filter="fade">
                      <p:cBhvr>
                        <p:cTn dur="500"/>
                        <p:tgtEl>
                          <p:spTgt spid="127"/>
                        </p:tgtEl>
                      </p:cBhvr>
                    </p:animEffect>
                  </p:childTnLst>
                </p:cTn>
              </p:par>
            </p:tnLst>
          </p:tmpl>
        </p:tmplLst>
      </p:bldP>
      <p:bldP spid="128" grpId="0">
        <p:tmplLst>
          <p:tmpl>
            <p:tnLst>
              <p:par>
                <p:cTn presetID="53" presetClass="entr" presetSubtype="16" fill="hold" nodeType="withEffect">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p:cTn dur="500" fill="hold"/>
                        <p:tgtEl>
                          <p:spTgt spid="128"/>
                        </p:tgtEl>
                        <p:attrNameLst>
                          <p:attrName>ppt_w</p:attrName>
                        </p:attrNameLst>
                      </p:cBhvr>
                      <p:tavLst>
                        <p:tav tm="0">
                          <p:val>
                            <p:fltVal val="0"/>
                          </p:val>
                        </p:tav>
                        <p:tav tm="100000">
                          <p:val>
                            <p:strVal val="#ppt_w"/>
                          </p:val>
                        </p:tav>
                      </p:tavLst>
                    </p:anim>
                    <p:anim calcmode="lin" valueType="num">
                      <p:cBhvr>
                        <p:cTn dur="500" fill="hold"/>
                        <p:tgtEl>
                          <p:spTgt spid="128"/>
                        </p:tgtEl>
                        <p:attrNameLst>
                          <p:attrName>ppt_h</p:attrName>
                        </p:attrNameLst>
                      </p:cBhvr>
                      <p:tavLst>
                        <p:tav tm="0">
                          <p:val>
                            <p:fltVal val="0"/>
                          </p:val>
                        </p:tav>
                        <p:tav tm="100000">
                          <p:val>
                            <p:strVal val="#ppt_h"/>
                          </p:val>
                        </p:tav>
                      </p:tavLst>
                    </p:anim>
                    <p:animEffect transition="in" filter="fade">
                      <p:cBhvr>
                        <p:cTn dur="500"/>
                        <p:tgtEl>
                          <p:spTgt spid="128"/>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6 marches">
    <p:spTree>
      <p:nvGrpSpPr>
        <p:cNvPr id="1" name=""/>
        <p:cNvGrpSpPr/>
        <p:nvPr/>
      </p:nvGrpSpPr>
      <p:grpSpPr>
        <a:xfrm>
          <a:off x="0" y="0"/>
          <a:ext cx="0" cy="0"/>
          <a:chOff x="0" y="0"/>
          <a:chExt cx="0" cy="0"/>
        </a:xfrm>
      </p:grpSpPr>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08" name="Titre 1">
            <a:extLst>
              <a:ext uri="{FF2B5EF4-FFF2-40B4-BE49-F238E27FC236}">
                <a16:creationId xmlns:a16="http://schemas.microsoft.com/office/drawing/2014/main" id="{C2E0D575-E9BE-0E47-8517-DE91545BBBAD}"/>
              </a:ext>
            </a:extLst>
          </p:cNvPr>
          <p:cNvSpPr>
            <a:spLocks noGrp="1"/>
          </p:cNvSpPr>
          <p:nvPr>
            <p:ph type="title"/>
          </p:nvPr>
        </p:nvSpPr>
        <p:spPr>
          <a:xfrm>
            <a:off x="532800" y="152023"/>
            <a:ext cx="11061792" cy="538713"/>
          </a:xfrm>
        </p:spPr>
        <p:txBody>
          <a:bodyPr/>
          <a:lstStyle/>
          <a:p>
            <a:r>
              <a:rPr lang="fr-FR"/>
              <a:t>Modifiez le style du titre</a:t>
            </a:r>
          </a:p>
        </p:txBody>
      </p:sp>
      <p:grpSp>
        <p:nvGrpSpPr>
          <p:cNvPr id="38" name="Step 03">
            <a:extLst>
              <a:ext uri="{FF2B5EF4-FFF2-40B4-BE49-F238E27FC236}">
                <a16:creationId xmlns:a16="http://schemas.microsoft.com/office/drawing/2014/main" id="{F907FB73-3571-5149-8A38-9064F7F25123}"/>
              </a:ext>
            </a:extLst>
          </p:cNvPr>
          <p:cNvGrpSpPr/>
          <p:nvPr userDrawn="1"/>
        </p:nvGrpSpPr>
        <p:grpSpPr>
          <a:xfrm>
            <a:off x="10696040" y="1840729"/>
            <a:ext cx="623803" cy="5041001"/>
            <a:chOff x="13228885" y="9106755"/>
            <a:chExt cx="1247775" cy="10082002"/>
          </a:xfrm>
        </p:grpSpPr>
        <p:pic>
          <p:nvPicPr>
            <p:cNvPr id="39" name="Picture 2" descr="D:\andrew\Работа\Андрей\00_Presentations\WOW\PPT ready\03\3564.png">
              <a:extLst>
                <a:ext uri="{FF2B5EF4-FFF2-40B4-BE49-F238E27FC236}">
                  <a16:creationId xmlns:a16="http://schemas.microsoft.com/office/drawing/2014/main" id="{81C9FF89-5B05-1447-9CFA-369E996A939E}"/>
                </a:ext>
              </a:extLst>
            </p:cNvPr>
            <p:cNvPicPr>
              <a:picLocks noChangeAspect="1" noChangeArrowheads="1"/>
            </p:cNvPicPr>
            <p:nvPr/>
          </p:nvPicPr>
          <p:blipFill>
            <a:blip r:embed="rId2" cstate="print"/>
            <a:srcRect/>
            <a:stretch>
              <a:fillRect/>
            </a:stretch>
          </p:blipFill>
          <p:spPr bwMode="auto">
            <a:xfrm>
              <a:off x="13809910" y="9320193"/>
              <a:ext cx="666750" cy="9868564"/>
            </a:xfrm>
            <a:prstGeom prst="rect">
              <a:avLst/>
            </a:prstGeom>
            <a:noFill/>
          </p:spPr>
        </p:pic>
        <p:sp>
          <p:nvSpPr>
            <p:cNvPr id="40" name="Free Form 9">
              <a:extLst>
                <a:ext uri="{FF2B5EF4-FFF2-40B4-BE49-F238E27FC236}">
                  <a16:creationId xmlns:a16="http://schemas.microsoft.com/office/drawing/2014/main" id="{8D1DB1F4-F84F-7948-9ECB-9332479C5654}"/>
                </a:ext>
              </a:extLst>
            </p:cNvPr>
            <p:cNvSpPr/>
            <p:nvPr/>
          </p:nvSpPr>
          <p:spPr>
            <a:xfrm>
              <a:off x="13228885" y="9106755"/>
              <a:ext cx="914400" cy="10082002"/>
            </a:xfrm>
            <a:custGeom>
              <a:avLst/>
              <a:gdLst>
                <a:gd name="connsiteX0" fmla="*/ 914400 w 914400"/>
                <a:gd name="connsiteY0" fmla="*/ 457200 h 10082000"/>
                <a:gd name="connsiteX1" fmla="*/ 457200 w 914400"/>
                <a:gd name="connsiteY1" fmla="*/ 0 h 10082000"/>
                <a:gd name="connsiteX2" fmla="*/ 0 w 914400"/>
                <a:gd name="connsiteY2" fmla="*/ 457200 h 10082000"/>
                <a:gd name="connsiteX3" fmla="*/ 312699 w 914400"/>
                <a:gd name="connsiteY3" fmla="*/ 890955 h 10082000"/>
                <a:gd name="connsiteX4" fmla="*/ 299049 w 914400"/>
                <a:gd name="connsiteY4" fmla="*/ 10082000 h 10082000"/>
                <a:gd name="connsiteX5" fmla="*/ 601700 w 914400"/>
                <a:gd name="connsiteY5" fmla="*/ 4609249 h 10082000"/>
                <a:gd name="connsiteX6" fmla="*/ 601700 w 914400"/>
                <a:gd name="connsiteY6" fmla="*/ 890955 h 10082000"/>
                <a:gd name="connsiteX7" fmla="*/ 914400 w 914400"/>
                <a:gd name="connsiteY7" fmla="*/ 457200 h 10082000"/>
                <a:gd name="connsiteX0" fmla="*/ 914400 w 914400"/>
                <a:gd name="connsiteY0" fmla="*/ 457200 h 10082000"/>
                <a:gd name="connsiteX1" fmla="*/ 457200 w 914400"/>
                <a:gd name="connsiteY1" fmla="*/ 0 h 10082000"/>
                <a:gd name="connsiteX2" fmla="*/ 0 w 914400"/>
                <a:gd name="connsiteY2" fmla="*/ 457200 h 10082000"/>
                <a:gd name="connsiteX3" fmla="*/ 312699 w 914400"/>
                <a:gd name="connsiteY3" fmla="*/ 890955 h 10082000"/>
                <a:gd name="connsiteX4" fmla="*/ 299049 w 914400"/>
                <a:gd name="connsiteY4" fmla="*/ 10082000 h 10082000"/>
                <a:gd name="connsiteX5" fmla="*/ 615347 w 914400"/>
                <a:gd name="connsiteY5" fmla="*/ 10054704 h 10082000"/>
                <a:gd name="connsiteX6" fmla="*/ 601700 w 914400"/>
                <a:gd name="connsiteY6" fmla="*/ 890955 h 10082000"/>
                <a:gd name="connsiteX7" fmla="*/ 914400 w 914400"/>
                <a:gd name="connsiteY7" fmla="*/ 457200 h 100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10082000">
                  <a:moveTo>
                    <a:pt x="914400" y="457200"/>
                  </a:moveTo>
                  <a:cubicBezTo>
                    <a:pt x="914400" y="204685"/>
                    <a:pt x="709714" y="0"/>
                    <a:pt x="457200" y="0"/>
                  </a:cubicBezTo>
                  <a:cubicBezTo>
                    <a:pt x="204685" y="0"/>
                    <a:pt x="0" y="204685"/>
                    <a:pt x="0" y="457200"/>
                  </a:cubicBezTo>
                  <a:cubicBezTo>
                    <a:pt x="0" y="659193"/>
                    <a:pt x="131038" y="830465"/>
                    <a:pt x="312699" y="890955"/>
                  </a:cubicBezTo>
                  <a:lnTo>
                    <a:pt x="299049" y="10082000"/>
                  </a:lnTo>
                  <a:lnTo>
                    <a:pt x="615347" y="10054704"/>
                  </a:lnTo>
                  <a:lnTo>
                    <a:pt x="601700" y="890955"/>
                  </a:lnTo>
                  <a:cubicBezTo>
                    <a:pt x="783361" y="830465"/>
                    <a:pt x="914400" y="659193"/>
                    <a:pt x="914400" y="457200"/>
                  </a:cubicBezTo>
                  <a:close/>
                </a:path>
              </a:pathLst>
            </a:custGeom>
            <a:solidFill>
              <a:schemeClr val="accent1">
                <a:lumMod val="60000"/>
                <a:lumOff val="40000"/>
                <a:alpha val="99000"/>
              </a:schemeClr>
            </a:solidFill>
            <a:ln w="12700" cmpd="sng">
              <a:noFill/>
              <a:prstDash val="solid"/>
            </a:ln>
          </p:spPr>
          <p:txBody>
            <a:bodyPr anchor="ctr">
              <a:spAutoFit/>
            </a:bodyPr>
            <a:lstStyle/>
            <a:p>
              <a:pPr algn="ctr"/>
              <a:endParaRPr lang="en-US" sz="1200" dirty="0"/>
            </a:p>
          </p:txBody>
        </p:sp>
        <p:sp>
          <p:nvSpPr>
            <p:cNvPr id="41" name="Free Form 10">
              <a:extLst>
                <a:ext uri="{FF2B5EF4-FFF2-40B4-BE49-F238E27FC236}">
                  <a16:creationId xmlns:a16="http://schemas.microsoft.com/office/drawing/2014/main" id="{D44A5CA9-3542-DC42-9254-AFBC4FC8B0F1}"/>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42" name="Step 03">
            <a:extLst>
              <a:ext uri="{FF2B5EF4-FFF2-40B4-BE49-F238E27FC236}">
                <a16:creationId xmlns:a16="http://schemas.microsoft.com/office/drawing/2014/main" id="{18560B56-D822-CE4A-9A7A-69ECA4A44FD0}"/>
              </a:ext>
            </a:extLst>
          </p:cNvPr>
          <p:cNvGrpSpPr/>
          <p:nvPr userDrawn="1"/>
        </p:nvGrpSpPr>
        <p:grpSpPr>
          <a:xfrm>
            <a:off x="4959981" y="4787226"/>
            <a:ext cx="623803" cy="2304625"/>
            <a:chOff x="13228885" y="9106755"/>
            <a:chExt cx="1247775" cy="4609250"/>
          </a:xfrm>
        </p:grpSpPr>
        <p:pic>
          <p:nvPicPr>
            <p:cNvPr id="43" name="Picture 2" descr="D:\andrew\Работа\Андрей\00_Presentations\WOW\PPT ready\03\3564.png">
              <a:extLst>
                <a:ext uri="{FF2B5EF4-FFF2-40B4-BE49-F238E27FC236}">
                  <a16:creationId xmlns:a16="http://schemas.microsoft.com/office/drawing/2014/main" id="{720884E2-F86E-D540-B8F8-03792EFFD702}"/>
                </a:ext>
              </a:extLst>
            </p:cNvPr>
            <p:cNvPicPr>
              <a:picLocks noChangeAspect="1" noChangeArrowheads="1"/>
            </p:cNvPicPr>
            <p:nvPr/>
          </p:nvPicPr>
          <p:blipFill>
            <a:blip r:embed="rId2" cstate="print"/>
            <a:srcRect/>
            <a:stretch>
              <a:fillRect/>
            </a:stretch>
          </p:blipFill>
          <p:spPr bwMode="auto">
            <a:xfrm>
              <a:off x="13809910" y="9320193"/>
              <a:ext cx="666750" cy="4394219"/>
            </a:xfrm>
            <a:prstGeom prst="rect">
              <a:avLst/>
            </a:prstGeom>
            <a:noFill/>
          </p:spPr>
        </p:pic>
        <p:sp>
          <p:nvSpPr>
            <p:cNvPr id="44" name="Free Form 9">
              <a:extLst>
                <a:ext uri="{FF2B5EF4-FFF2-40B4-BE49-F238E27FC236}">
                  <a16:creationId xmlns:a16="http://schemas.microsoft.com/office/drawing/2014/main" id="{775C7658-0758-2D48-BB6A-9B790E0C735A}"/>
                </a:ext>
              </a:extLst>
            </p:cNvPr>
            <p:cNvSpPr/>
            <p:nvPr/>
          </p:nvSpPr>
          <p:spPr>
            <a:xfrm>
              <a:off x="13228885" y="9106755"/>
              <a:ext cx="914400" cy="4609250"/>
            </a:xfrm>
            <a:custGeom>
              <a:avLst/>
              <a:gdLst/>
              <a:ahLst/>
              <a:cxnLst/>
              <a:rect l="0" t="0" r="0" b="0"/>
              <a:pathLst>
                <a:path w="914400" h="4609249">
                  <a:moveTo>
                    <a:pt x="914400" y="457200"/>
                  </a:moveTo>
                  <a:cubicBezTo>
                    <a:pt x="914400" y="204685"/>
                    <a:pt x="709714" y="0"/>
                    <a:pt x="457200" y="0"/>
                  </a:cubicBezTo>
                  <a:cubicBezTo>
                    <a:pt x="204685" y="0"/>
                    <a:pt x="0" y="204685"/>
                    <a:pt x="0" y="457200"/>
                  </a:cubicBezTo>
                  <a:cubicBezTo>
                    <a:pt x="0" y="659193"/>
                    <a:pt x="131038" y="830465"/>
                    <a:pt x="312699" y="890955"/>
                  </a:cubicBezTo>
                  <a:lnTo>
                    <a:pt x="312699" y="4609249"/>
                  </a:lnTo>
                  <a:lnTo>
                    <a:pt x="601700" y="4609249"/>
                  </a:lnTo>
                  <a:lnTo>
                    <a:pt x="601700" y="890955"/>
                  </a:lnTo>
                  <a:cubicBezTo>
                    <a:pt x="783361" y="830465"/>
                    <a:pt x="914400" y="659193"/>
                    <a:pt x="914400" y="457200"/>
                  </a:cubicBezTo>
                  <a:close/>
                </a:path>
              </a:pathLst>
            </a:custGeom>
            <a:solidFill>
              <a:schemeClr val="accent3">
                <a:alpha val="99000"/>
              </a:schemeClr>
            </a:solidFill>
            <a:ln w="12700" cmpd="sng">
              <a:noFill/>
              <a:prstDash val="solid"/>
            </a:ln>
          </p:spPr>
          <p:txBody>
            <a:bodyPr anchor="ctr">
              <a:spAutoFit/>
            </a:bodyPr>
            <a:lstStyle/>
            <a:p>
              <a:pPr algn="ctr"/>
              <a:endParaRPr lang="en-US" sz="1200" dirty="0"/>
            </a:p>
          </p:txBody>
        </p:sp>
        <p:sp>
          <p:nvSpPr>
            <p:cNvPr id="45" name="Free Form 10">
              <a:extLst>
                <a:ext uri="{FF2B5EF4-FFF2-40B4-BE49-F238E27FC236}">
                  <a16:creationId xmlns:a16="http://schemas.microsoft.com/office/drawing/2014/main" id="{B17C73AE-3264-EA4C-B21C-BEFB488C6BCE}"/>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46" name="Step 03">
            <a:extLst>
              <a:ext uri="{FF2B5EF4-FFF2-40B4-BE49-F238E27FC236}">
                <a16:creationId xmlns:a16="http://schemas.microsoft.com/office/drawing/2014/main" id="{6BE0C917-DD89-A448-8FAC-D6884A7A825C}"/>
              </a:ext>
            </a:extLst>
          </p:cNvPr>
          <p:cNvGrpSpPr/>
          <p:nvPr userDrawn="1"/>
        </p:nvGrpSpPr>
        <p:grpSpPr>
          <a:xfrm>
            <a:off x="3060055" y="5312464"/>
            <a:ext cx="623803" cy="1711353"/>
            <a:chOff x="13228885" y="9106755"/>
            <a:chExt cx="1247775" cy="3422706"/>
          </a:xfrm>
        </p:grpSpPr>
        <p:pic>
          <p:nvPicPr>
            <p:cNvPr id="47" name="Picture 2" descr="D:\andrew\Работа\Андрей\00_Presentations\WOW\PPT ready\03\3564.png">
              <a:extLst>
                <a:ext uri="{FF2B5EF4-FFF2-40B4-BE49-F238E27FC236}">
                  <a16:creationId xmlns:a16="http://schemas.microsoft.com/office/drawing/2014/main" id="{DF58B221-DE7D-0246-9BF5-CEDDDF4676CC}"/>
                </a:ext>
              </a:extLst>
            </p:cNvPr>
            <p:cNvPicPr>
              <a:picLocks noChangeAspect="1" noChangeArrowheads="1"/>
            </p:cNvPicPr>
            <p:nvPr/>
          </p:nvPicPr>
          <p:blipFill>
            <a:blip r:embed="rId2" cstate="print"/>
            <a:srcRect/>
            <a:stretch>
              <a:fillRect/>
            </a:stretch>
          </p:blipFill>
          <p:spPr bwMode="auto">
            <a:xfrm>
              <a:off x="13809910" y="9320193"/>
              <a:ext cx="666750" cy="3164594"/>
            </a:xfrm>
            <a:prstGeom prst="rect">
              <a:avLst/>
            </a:prstGeom>
            <a:noFill/>
          </p:spPr>
        </p:pic>
        <p:sp>
          <p:nvSpPr>
            <p:cNvPr id="48" name="Free Form 9">
              <a:extLst>
                <a:ext uri="{FF2B5EF4-FFF2-40B4-BE49-F238E27FC236}">
                  <a16:creationId xmlns:a16="http://schemas.microsoft.com/office/drawing/2014/main" id="{A4AE0847-981A-2A41-B835-5A6CB78CBE40}"/>
                </a:ext>
              </a:extLst>
            </p:cNvPr>
            <p:cNvSpPr/>
            <p:nvPr/>
          </p:nvSpPr>
          <p:spPr>
            <a:xfrm>
              <a:off x="13228885" y="9106755"/>
              <a:ext cx="914400" cy="3422706"/>
            </a:xfrm>
            <a:custGeom>
              <a:avLst/>
              <a:gdLst>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4609249 h 5823999"/>
                <a:gd name="connsiteX6" fmla="*/ 601700 w 914400"/>
                <a:gd name="connsiteY6" fmla="*/ 890955 h 5823999"/>
                <a:gd name="connsiteX7" fmla="*/ 914400 w 914400"/>
                <a:gd name="connsiteY7" fmla="*/ 457200 h 5823999"/>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5817325 h 5823999"/>
                <a:gd name="connsiteX6" fmla="*/ 601700 w 914400"/>
                <a:gd name="connsiteY6" fmla="*/ 890955 h 5823999"/>
                <a:gd name="connsiteX7" fmla="*/ 914400 w 914400"/>
                <a:gd name="connsiteY7" fmla="*/ 457200 h 5823999"/>
                <a:gd name="connsiteX0" fmla="*/ 914400 w 914400"/>
                <a:gd name="connsiteY0" fmla="*/ 457200 h 5823999"/>
                <a:gd name="connsiteX1" fmla="*/ 457200 w 914400"/>
                <a:gd name="connsiteY1" fmla="*/ 0 h 5823999"/>
                <a:gd name="connsiteX2" fmla="*/ 0 w 914400"/>
                <a:gd name="connsiteY2" fmla="*/ 457200 h 5823999"/>
                <a:gd name="connsiteX3" fmla="*/ 312699 w 914400"/>
                <a:gd name="connsiteY3" fmla="*/ 890955 h 5823999"/>
                <a:gd name="connsiteX4" fmla="*/ 312698 w 914400"/>
                <a:gd name="connsiteY4" fmla="*/ 5823999 h 5823999"/>
                <a:gd name="connsiteX5" fmla="*/ 601700 w 914400"/>
                <a:gd name="connsiteY5" fmla="*/ 3320615 h 5823999"/>
                <a:gd name="connsiteX6" fmla="*/ 601700 w 914400"/>
                <a:gd name="connsiteY6" fmla="*/ 890955 h 5823999"/>
                <a:gd name="connsiteX7" fmla="*/ 914400 w 914400"/>
                <a:gd name="connsiteY7" fmla="*/ 457200 h 5823999"/>
                <a:gd name="connsiteX0" fmla="*/ 914400 w 914400"/>
                <a:gd name="connsiteY0" fmla="*/ 457200 h 3422705"/>
                <a:gd name="connsiteX1" fmla="*/ 457200 w 914400"/>
                <a:gd name="connsiteY1" fmla="*/ 0 h 3422705"/>
                <a:gd name="connsiteX2" fmla="*/ 0 w 914400"/>
                <a:gd name="connsiteY2" fmla="*/ 457200 h 3422705"/>
                <a:gd name="connsiteX3" fmla="*/ 312699 w 914400"/>
                <a:gd name="connsiteY3" fmla="*/ 890955 h 3422705"/>
                <a:gd name="connsiteX4" fmla="*/ 312698 w 914400"/>
                <a:gd name="connsiteY4" fmla="*/ 3422705 h 3422705"/>
                <a:gd name="connsiteX5" fmla="*/ 601700 w 914400"/>
                <a:gd name="connsiteY5" fmla="*/ 3320615 h 3422705"/>
                <a:gd name="connsiteX6" fmla="*/ 601700 w 914400"/>
                <a:gd name="connsiteY6" fmla="*/ 890955 h 3422705"/>
                <a:gd name="connsiteX7" fmla="*/ 914400 w 914400"/>
                <a:gd name="connsiteY7" fmla="*/ 457200 h 342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3422705">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2535303"/>
                    <a:pt x="312698" y="1778357"/>
                    <a:pt x="312698" y="3422705"/>
                  </a:cubicBezTo>
                  <a:lnTo>
                    <a:pt x="601700" y="3320615"/>
                  </a:lnTo>
                  <a:lnTo>
                    <a:pt x="601700" y="890955"/>
                  </a:lnTo>
                  <a:cubicBezTo>
                    <a:pt x="783361" y="830465"/>
                    <a:pt x="914400" y="659193"/>
                    <a:pt x="914400" y="457200"/>
                  </a:cubicBezTo>
                  <a:close/>
                </a:path>
              </a:pathLst>
            </a:custGeom>
            <a:solidFill>
              <a:schemeClr val="tx2">
                <a:alpha val="99000"/>
              </a:schemeClr>
            </a:solidFill>
            <a:ln w="12700" cmpd="sng">
              <a:noFill/>
              <a:prstDash val="solid"/>
            </a:ln>
          </p:spPr>
          <p:txBody>
            <a:bodyPr anchor="ctr">
              <a:spAutoFit/>
            </a:bodyPr>
            <a:lstStyle/>
            <a:p>
              <a:pPr algn="ctr"/>
              <a:endParaRPr lang="en-US" sz="1200" dirty="0"/>
            </a:p>
          </p:txBody>
        </p:sp>
        <p:sp>
          <p:nvSpPr>
            <p:cNvPr id="49" name="Free Form 10">
              <a:extLst>
                <a:ext uri="{FF2B5EF4-FFF2-40B4-BE49-F238E27FC236}">
                  <a16:creationId xmlns:a16="http://schemas.microsoft.com/office/drawing/2014/main" id="{F17A1A44-5628-1746-82EA-E2072731390E}"/>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50" name="Step 03" descr="fleche1">
            <a:extLst>
              <a:ext uri="{FF2B5EF4-FFF2-40B4-BE49-F238E27FC236}">
                <a16:creationId xmlns:a16="http://schemas.microsoft.com/office/drawing/2014/main" id="{0FBD22DB-718E-4943-A6BD-254FEBAF4FD7}"/>
              </a:ext>
            </a:extLst>
          </p:cNvPr>
          <p:cNvGrpSpPr/>
          <p:nvPr userDrawn="1"/>
        </p:nvGrpSpPr>
        <p:grpSpPr>
          <a:xfrm>
            <a:off x="1101411" y="5786445"/>
            <a:ext cx="623803" cy="1111930"/>
            <a:chOff x="13228885" y="9106755"/>
            <a:chExt cx="1247775" cy="2223860"/>
          </a:xfrm>
        </p:grpSpPr>
        <p:pic>
          <p:nvPicPr>
            <p:cNvPr id="51" name="Picture 2" descr="D:\andrew\Работа\Андрей\00_Presentations\WOW\PPT ready\03\3564.png">
              <a:extLst>
                <a:ext uri="{FF2B5EF4-FFF2-40B4-BE49-F238E27FC236}">
                  <a16:creationId xmlns:a16="http://schemas.microsoft.com/office/drawing/2014/main" id="{8F97F2B1-4DEE-0849-9582-FC278FA43B61}"/>
                </a:ext>
              </a:extLst>
            </p:cNvPr>
            <p:cNvPicPr>
              <a:picLocks noChangeAspect="1" noChangeArrowheads="1"/>
            </p:cNvPicPr>
            <p:nvPr/>
          </p:nvPicPr>
          <p:blipFill>
            <a:blip r:embed="rId2" cstate="print"/>
            <a:srcRect/>
            <a:stretch>
              <a:fillRect/>
            </a:stretch>
          </p:blipFill>
          <p:spPr bwMode="auto">
            <a:xfrm>
              <a:off x="13809910" y="9320193"/>
              <a:ext cx="666750" cy="2010422"/>
            </a:xfrm>
            <a:prstGeom prst="rect">
              <a:avLst/>
            </a:prstGeom>
            <a:noFill/>
          </p:spPr>
        </p:pic>
        <p:sp>
          <p:nvSpPr>
            <p:cNvPr id="52" name="Free Form 9">
              <a:extLst>
                <a:ext uri="{FF2B5EF4-FFF2-40B4-BE49-F238E27FC236}">
                  <a16:creationId xmlns:a16="http://schemas.microsoft.com/office/drawing/2014/main" id="{81C9C1FE-5078-1E49-AE25-35DA0569CE6F}"/>
                </a:ext>
              </a:extLst>
            </p:cNvPr>
            <p:cNvSpPr/>
            <p:nvPr/>
          </p:nvSpPr>
          <p:spPr>
            <a:xfrm>
              <a:off x="13228885" y="9106755"/>
              <a:ext cx="914400" cy="2223860"/>
            </a:xfrm>
            <a:custGeom>
              <a:avLst/>
              <a:gdLst>
                <a:gd name="connsiteX0" fmla="*/ 914400 w 914400"/>
                <a:gd name="connsiteY0" fmla="*/ 457200 h 4609249"/>
                <a:gd name="connsiteX1" fmla="*/ 457200 w 914400"/>
                <a:gd name="connsiteY1" fmla="*/ 0 h 4609249"/>
                <a:gd name="connsiteX2" fmla="*/ 0 w 914400"/>
                <a:gd name="connsiteY2" fmla="*/ 457200 h 4609249"/>
                <a:gd name="connsiteX3" fmla="*/ 312699 w 914400"/>
                <a:gd name="connsiteY3" fmla="*/ 890955 h 4609249"/>
                <a:gd name="connsiteX4" fmla="*/ 312699 w 914400"/>
                <a:gd name="connsiteY4" fmla="*/ 4609249 h 4609249"/>
                <a:gd name="connsiteX5" fmla="*/ 601700 w 914400"/>
                <a:gd name="connsiteY5" fmla="*/ 2176150 h 4609249"/>
                <a:gd name="connsiteX6" fmla="*/ 601700 w 914400"/>
                <a:gd name="connsiteY6" fmla="*/ 890955 h 4609249"/>
                <a:gd name="connsiteX7" fmla="*/ 914400 w 914400"/>
                <a:gd name="connsiteY7" fmla="*/ 457200 h 4609249"/>
                <a:gd name="connsiteX0" fmla="*/ 914400 w 914400"/>
                <a:gd name="connsiteY0" fmla="*/ 457200 h 2223860"/>
                <a:gd name="connsiteX1" fmla="*/ 457200 w 914400"/>
                <a:gd name="connsiteY1" fmla="*/ 0 h 2223860"/>
                <a:gd name="connsiteX2" fmla="*/ 0 w 914400"/>
                <a:gd name="connsiteY2" fmla="*/ 457200 h 2223860"/>
                <a:gd name="connsiteX3" fmla="*/ 312699 w 914400"/>
                <a:gd name="connsiteY3" fmla="*/ 890955 h 2223860"/>
                <a:gd name="connsiteX4" fmla="*/ 312698 w 914400"/>
                <a:gd name="connsiteY4" fmla="*/ 2223860 h 2223860"/>
                <a:gd name="connsiteX5" fmla="*/ 601700 w 914400"/>
                <a:gd name="connsiteY5" fmla="*/ 2176150 h 2223860"/>
                <a:gd name="connsiteX6" fmla="*/ 601700 w 914400"/>
                <a:gd name="connsiteY6" fmla="*/ 890955 h 2223860"/>
                <a:gd name="connsiteX7" fmla="*/ 914400 w 914400"/>
                <a:gd name="connsiteY7" fmla="*/ 457200 h 22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2223860">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1335257"/>
                    <a:pt x="312698" y="1779558"/>
                    <a:pt x="312698" y="2223860"/>
                  </a:cubicBezTo>
                  <a:lnTo>
                    <a:pt x="601700" y="2176150"/>
                  </a:lnTo>
                  <a:lnTo>
                    <a:pt x="601700" y="890955"/>
                  </a:lnTo>
                  <a:cubicBezTo>
                    <a:pt x="783361" y="830465"/>
                    <a:pt x="914400" y="659193"/>
                    <a:pt x="914400" y="457200"/>
                  </a:cubicBezTo>
                  <a:close/>
                </a:path>
              </a:pathLst>
            </a:custGeom>
            <a:solidFill>
              <a:schemeClr val="accent1">
                <a:alpha val="99000"/>
              </a:schemeClr>
            </a:solidFill>
            <a:ln w="12700" cmpd="sng">
              <a:noFill/>
              <a:prstDash val="solid"/>
            </a:ln>
          </p:spPr>
          <p:txBody>
            <a:bodyPr anchor="ctr">
              <a:spAutoFit/>
            </a:bodyPr>
            <a:lstStyle/>
            <a:p>
              <a:pPr algn="ctr"/>
              <a:endParaRPr lang="en-US" sz="1200" dirty="0"/>
            </a:p>
          </p:txBody>
        </p:sp>
        <p:sp>
          <p:nvSpPr>
            <p:cNvPr id="53" name="Free Form 10">
              <a:extLst>
                <a:ext uri="{FF2B5EF4-FFF2-40B4-BE49-F238E27FC236}">
                  <a16:creationId xmlns:a16="http://schemas.microsoft.com/office/drawing/2014/main" id="{8DB8D7BD-E01D-5D41-B88E-912A6A40C075}"/>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54" name="Step 03">
            <a:extLst>
              <a:ext uri="{FF2B5EF4-FFF2-40B4-BE49-F238E27FC236}">
                <a16:creationId xmlns:a16="http://schemas.microsoft.com/office/drawing/2014/main" id="{F9D56C23-B738-D24A-B3B2-F71C7C6D228E}"/>
              </a:ext>
            </a:extLst>
          </p:cNvPr>
          <p:cNvGrpSpPr/>
          <p:nvPr userDrawn="1"/>
        </p:nvGrpSpPr>
        <p:grpSpPr>
          <a:xfrm>
            <a:off x="6893635" y="3679097"/>
            <a:ext cx="623803" cy="3266733"/>
            <a:chOff x="13228885" y="9106757"/>
            <a:chExt cx="1247775" cy="6533466"/>
          </a:xfrm>
        </p:grpSpPr>
        <p:pic>
          <p:nvPicPr>
            <p:cNvPr id="55" name="Picture 2" descr="D:\andrew\Работа\Андрей\00_Presentations\WOW\PPT ready\03\3564.png">
              <a:extLst>
                <a:ext uri="{FF2B5EF4-FFF2-40B4-BE49-F238E27FC236}">
                  <a16:creationId xmlns:a16="http://schemas.microsoft.com/office/drawing/2014/main" id="{53FF5E8E-0204-7F4B-82BE-6654FA2539F0}"/>
                </a:ext>
              </a:extLst>
            </p:cNvPr>
            <p:cNvPicPr>
              <a:picLocks noChangeAspect="1" noChangeArrowheads="1"/>
            </p:cNvPicPr>
            <p:nvPr/>
          </p:nvPicPr>
          <p:blipFill>
            <a:blip r:embed="rId2" cstate="print"/>
            <a:srcRect/>
            <a:stretch>
              <a:fillRect/>
            </a:stretch>
          </p:blipFill>
          <p:spPr bwMode="auto">
            <a:xfrm>
              <a:off x="13809910" y="9320191"/>
              <a:ext cx="666750" cy="6277266"/>
            </a:xfrm>
            <a:prstGeom prst="rect">
              <a:avLst/>
            </a:prstGeom>
            <a:noFill/>
          </p:spPr>
        </p:pic>
        <p:sp>
          <p:nvSpPr>
            <p:cNvPr id="56" name="Free Form 9">
              <a:extLst>
                <a:ext uri="{FF2B5EF4-FFF2-40B4-BE49-F238E27FC236}">
                  <a16:creationId xmlns:a16="http://schemas.microsoft.com/office/drawing/2014/main" id="{C3DD1B4B-C277-234F-A4C2-04E99D299E6D}"/>
                </a:ext>
              </a:extLst>
            </p:cNvPr>
            <p:cNvSpPr/>
            <p:nvPr/>
          </p:nvSpPr>
          <p:spPr>
            <a:xfrm>
              <a:off x="13228885" y="9106757"/>
              <a:ext cx="914400" cy="6533466"/>
            </a:xfrm>
            <a:custGeom>
              <a:avLst/>
              <a:gdLst>
                <a:gd name="connsiteX0" fmla="*/ 914400 w 914400"/>
                <a:gd name="connsiteY0" fmla="*/ 457200 h 6422147"/>
                <a:gd name="connsiteX1" fmla="*/ 457200 w 914400"/>
                <a:gd name="connsiteY1" fmla="*/ 0 h 6422147"/>
                <a:gd name="connsiteX2" fmla="*/ 0 w 914400"/>
                <a:gd name="connsiteY2" fmla="*/ 457200 h 6422147"/>
                <a:gd name="connsiteX3" fmla="*/ 312699 w 914400"/>
                <a:gd name="connsiteY3" fmla="*/ 890955 h 6422147"/>
                <a:gd name="connsiteX4" fmla="*/ 328605 w 914400"/>
                <a:gd name="connsiteY4" fmla="*/ 6422147 h 6422147"/>
                <a:gd name="connsiteX5" fmla="*/ 601700 w 914400"/>
                <a:gd name="connsiteY5" fmla="*/ 4609249 h 6422147"/>
                <a:gd name="connsiteX6" fmla="*/ 601700 w 914400"/>
                <a:gd name="connsiteY6" fmla="*/ 890955 h 6422147"/>
                <a:gd name="connsiteX7" fmla="*/ 914400 w 914400"/>
                <a:gd name="connsiteY7" fmla="*/ 457200 h 6422147"/>
                <a:gd name="connsiteX0" fmla="*/ 914400 w 914400"/>
                <a:gd name="connsiteY0" fmla="*/ 457200 h 6422147"/>
                <a:gd name="connsiteX1" fmla="*/ 457200 w 914400"/>
                <a:gd name="connsiteY1" fmla="*/ 0 h 6422147"/>
                <a:gd name="connsiteX2" fmla="*/ 0 w 914400"/>
                <a:gd name="connsiteY2" fmla="*/ 457200 h 6422147"/>
                <a:gd name="connsiteX3" fmla="*/ 312699 w 914400"/>
                <a:gd name="connsiteY3" fmla="*/ 890955 h 6422147"/>
                <a:gd name="connsiteX4" fmla="*/ 328605 w 914400"/>
                <a:gd name="connsiteY4" fmla="*/ 6422147 h 6422147"/>
                <a:gd name="connsiteX5" fmla="*/ 617604 w 914400"/>
                <a:gd name="connsiteY5" fmla="*/ 6358535 h 6422147"/>
                <a:gd name="connsiteX6" fmla="*/ 601700 w 914400"/>
                <a:gd name="connsiteY6" fmla="*/ 890955 h 6422147"/>
                <a:gd name="connsiteX7" fmla="*/ 914400 w 914400"/>
                <a:gd name="connsiteY7" fmla="*/ 457200 h 6422147"/>
                <a:gd name="connsiteX0" fmla="*/ 914400 w 914400"/>
                <a:gd name="connsiteY0" fmla="*/ 457200 h 6517561"/>
                <a:gd name="connsiteX1" fmla="*/ 457200 w 914400"/>
                <a:gd name="connsiteY1" fmla="*/ 0 h 6517561"/>
                <a:gd name="connsiteX2" fmla="*/ 0 w 914400"/>
                <a:gd name="connsiteY2" fmla="*/ 457200 h 6517561"/>
                <a:gd name="connsiteX3" fmla="*/ 312699 w 914400"/>
                <a:gd name="connsiteY3" fmla="*/ 890955 h 6517561"/>
                <a:gd name="connsiteX4" fmla="*/ 312700 w 914400"/>
                <a:gd name="connsiteY4" fmla="*/ 6517561 h 6517561"/>
                <a:gd name="connsiteX5" fmla="*/ 617604 w 914400"/>
                <a:gd name="connsiteY5" fmla="*/ 6358535 h 6517561"/>
                <a:gd name="connsiteX6" fmla="*/ 601700 w 914400"/>
                <a:gd name="connsiteY6" fmla="*/ 890955 h 6517561"/>
                <a:gd name="connsiteX7" fmla="*/ 914400 w 914400"/>
                <a:gd name="connsiteY7" fmla="*/ 457200 h 6517561"/>
                <a:gd name="connsiteX0" fmla="*/ 914400 w 914400"/>
                <a:gd name="connsiteY0" fmla="*/ 457200 h 6533465"/>
                <a:gd name="connsiteX1" fmla="*/ 457200 w 914400"/>
                <a:gd name="connsiteY1" fmla="*/ 0 h 6533465"/>
                <a:gd name="connsiteX2" fmla="*/ 0 w 914400"/>
                <a:gd name="connsiteY2" fmla="*/ 457200 h 6533465"/>
                <a:gd name="connsiteX3" fmla="*/ 312699 w 914400"/>
                <a:gd name="connsiteY3" fmla="*/ 890955 h 6533465"/>
                <a:gd name="connsiteX4" fmla="*/ 312700 w 914400"/>
                <a:gd name="connsiteY4" fmla="*/ 6517561 h 6533465"/>
                <a:gd name="connsiteX5" fmla="*/ 617604 w 914400"/>
                <a:gd name="connsiteY5" fmla="*/ 6533465 h 6533465"/>
                <a:gd name="connsiteX6" fmla="*/ 601700 w 914400"/>
                <a:gd name="connsiteY6" fmla="*/ 890955 h 6533465"/>
                <a:gd name="connsiteX7" fmla="*/ 914400 w 914400"/>
                <a:gd name="connsiteY7" fmla="*/ 457200 h 65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6533465">
                  <a:moveTo>
                    <a:pt x="914400" y="457200"/>
                  </a:moveTo>
                  <a:cubicBezTo>
                    <a:pt x="914400" y="204685"/>
                    <a:pt x="709714" y="0"/>
                    <a:pt x="457200" y="0"/>
                  </a:cubicBezTo>
                  <a:cubicBezTo>
                    <a:pt x="204685" y="0"/>
                    <a:pt x="0" y="204685"/>
                    <a:pt x="0" y="457200"/>
                  </a:cubicBezTo>
                  <a:cubicBezTo>
                    <a:pt x="0" y="659193"/>
                    <a:pt x="131038" y="830465"/>
                    <a:pt x="312699" y="890955"/>
                  </a:cubicBezTo>
                  <a:cubicBezTo>
                    <a:pt x="312699" y="2766490"/>
                    <a:pt x="312700" y="4642026"/>
                    <a:pt x="312700" y="6517561"/>
                  </a:cubicBezTo>
                  <a:lnTo>
                    <a:pt x="617604" y="6533465"/>
                  </a:lnTo>
                  <a:cubicBezTo>
                    <a:pt x="612303" y="4710938"/>
                    <a:pt x="607001" y="2713482"/>
                    <a:pt x="601700" y="890955"/>
                  </a:cubicBezTo>
                  <a:cubicBezTo>
                    <a:pt x="783361" y="830465"/>
                    <a:pt x="914400" y="659193"/>
                    <a:pt x="914400" y="457200"/>
                  </a:cubicBezTo>
                  <a:close/>
                </a:path>
              </a:pathLst>
            </a:custGeom>
            <a:solidFill>
              <a:schemeClr val="accent4">
                <a:alpha val="99000"/>
              </a:schemeClr>
            </a:solidFill>
            <a:ln w="12700" cmpd="sng">
              <a:noFill/>
              <a:prstDash val="solid"/>
            </a:ln>
          </p:spPr>
          <p:txBody>
            <a:bodyPr anchor="ctr">
              <a:spAutoFit/>
            </a:bodyPr>
            <a:lstStyle/>
            <a:p>
              <a:pPr algn="ctr"/>
              <a:endParaRPr lang="en-US" sz="1200" dirty="0"/>
            </a:p>
          </p:txBody>
        </p:sp>
        <p:sp>
          <p:nvSpPr>
            <p:cNvPr id="57" name="Free Form 10">
              <a:extLst>
                <a:ext uri="{FF2B5EF4-FFF2-40B4-BE49-F238E27FC236}">
                  <a16:creationId xmlns:a16="http://schemas.microsoft.com/office/drawing/2014/main" id="{C5DF66CD-7B24-4D47-918A-DFF5E5CA8FAE}"/>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grpSp>
        <p:nvGrpSpPr>
          <p:cNvPr id="62" name="Step 03">
            <a:extLst>
              <a:ext uri="{FF2B5EF4-FFF2-40B4-BE49-F238E27FC236}">
                <a16:creationId xmlns:a16="http://schemas.microsoft.com/office/drawing/2014/main" id="{E01A6B8C-55C1-6A40-9F9D-711EA12BF0EE}"/>
              </a:ext>
            </a:extLst>
          </p:cNvPr>
          <p:cNvGrpSpPr/>
          <p:nvPr userDrawn="1"/>
        </p:nvGrpSpPr>
        <p:grpSpPr>
          <a:xfrm>
            <a:off x="8795005" y="2843896"/>
            <a:ext cx="623803" cy="4096280"/>
            <a:chOff x="13228885" y="9106757"/>
            <a:chExt cx="1247775" cy="8192560"/>
          </a:xfrm>
        </p:grpSpPr>
        <p:pic>
          <p:nvPicPr>
            <p:cNvPr id="63" name="Picture 2" descr="D:\andrew\Работа\Андрей\00_Presentations\WOW\PPT ready\03\3564.png">
              <a:extLst>
                <a:ext uri="{FF2B5EF4-FFF2-40B4-BE49-F238E27FC236}">
                  <a16:creationId xmlns:a16="http://schemas.microsoft.com/office/drawing/2014/main" id="{0C3FC82C-6327-BE43-B4B4-0E745131E4D6}"/>
                </a:ext>
              </a:extLst>
            </p:cNvPr>
            <p:cNvPicPr>
              <a:picLocks noChangeAspect="1" noChangeArrowheads="1"/>
            </p:cNvPicPr>
            <p:nvPr/>
          </p:nvPicPr>
          <p:blipFill>
            <a:blip r:embed="rId2" cstate="print"/>
            <a:srcRect/>
            <a:stretch>
              <a:fillRect/>
            </a:stretch>
          </p:blipFill>
          <p:spPr bwMode="auto">
            <a:xfrm>
              <a:off x="13809910" y="9320193"/>
              <a:ext cx="666750" cy="7895524"/>
            </a:xfrm>
            <a:prstGeom prst="rect">
              <a:avLst/>
            </a:prstGeom>
            <a:noFill/>
          </p:spPr>
        </p:pic>
        <p:sp>
          <p:nvSpPr>
            <p:cNvPr id="64" name="Free Form 9">
              <a:extLst>
                <a:ext uri="{FF2B5EF4-FFF2-40B4-BE49-F238E27FC236}">
                  <a16:creationId xmlns:a16="http://schemas.microsoft.com/office/drawing/2014/main" id="{B912BE90-01FD-0E41-A956-B40DC22D263C}"/>
                </a:ext>
              </a:extLst>
            </p:cNvPr>
            <p:cNvSpPr/>
            <p:nvPr/>
          </p:nvSpPr>
          <p:spPr>
            <a:xfrm>
              <a:off x="13228885" y="9106757"/>
              <a:ext cx="914400" cy="8192560"/>
            </a:xfrm>
            <a:custGeom>
              <a:avLst/>
              <a:gdLst>
                <a:gd name="connsiteX0" fmla="*/ 914400 w 914400"/>
                <a:gd name="connsiteY0" fmla="*/ 457200 h 9475446"/>
                <a:gd name="connsiteX1" fmla="*/ 457200 w 914400"/>
                <a:gd name="connsiteY1" fmla="*/ 0 h 9475446"/>
                <a:gd name="connsiteX2" fmla="*/ 0 w 914400"/>
                <a:gd name="connsiteY2" fmla="*/ 457200 h 9475446"/>
                <a:gd name="connsiteX3" fmla="*/ 312699 w 914400"/>
                <a:gd name="connsiteY3" fmla="*/ 890955 h 9475446"/>
                <a:gd name="connsiteX4" fmla="*/ 296794 w 914400"/>
                <a:gd name="connsiteY4" fmla="*/ 9475446 h 9475446"/>
                <a:gd name="connsiteX5" fmla="*/ 601700 w 914400"/>
                <a:gd name="connsiteY5" fmla="*/ 4609249 h 9475446"/>
                <a:gd name="connsiteX6" fmla="*/ 601700 w 914400"/>
                <a:gd name="connsiteY6" fmla="*/ 890955 h 9475446"/>
                <a:gd name="connsiteX7" fmla="*/ 914400 w 914400"/>
                <a:gd name="connsiteY7" fmla="*/ 457200 h 9475446"/>
                <a:gd name="connsiteX0" fmla="*/ 914400 w 914400"/>
                <a:gd name="connsiteY0" fmla="*/ 457200 h 9475446"/>
                <a:gd name="connsiteX1" fmla="*/ 457200 w 914400"/>
                <a:gd name="connsiteY1" fmla="*/ 0 h 9475446"/>
                <a:gd name="connsiteX2" fmla="*/ 0 w 914400"/>
                <a:gd name="connsiteY2" fmla="*/ 457200 h 9475446"/>
                <a:gd name="connsiteX3" fmla="*/ 312699 w 914400"/>
                <a:gd name="connsiteY3" fmla="*/ 890955 h 9475446"/>
                <a:gd name="connsiteX4" fmla="*/ 296794 w 914400"/>
                <a:gd name="connsiteY4" fmla="*/ 9475446 h 9475446"/>
                <a:gd name="connsiteX5" fmla="*/ 585793 w 914400"/>
                <a:gd name="connsiteY5" fmla="*/ 9475446 h 9475446"/>
                <a:gd name="connsiteX6" fmla="*/ 601700 w 914400"/>
                <a:gd name="connsiteY6" fmla="*/ 890955 h 9475446"/>
                <a:gd name="connsiteX7" fmla="*/ 914400 w 914400"/>
                <a:gd name="connsiteY7" fmla="*/ 457200 h 9475446"/>
                <a:gd name="connsiteX0" fmla="*/ 914400 w 914400"/>
                <a:gd name="connsiteY0" fmla="*/ 457200 h 9475446"/>
                <a:gd name="connsiteX1" fmla="*/ 457200 w 914400"/>
                <a:gd name="connsiteY1" fmla="*/ 0 h 9475446"/>
                <a:gd name="connsiteX2" fmla="*/ 0 w 914400"/>
                <a:gd name="connsiteY2" fmla="*/ 457200 h 9475446"/>
                <a:gd name="connsiteX3" fmla="*/ 312699 w 914400"/>
                <a:gd name="connsiteY3" fmla="*/ 890955 h 9475446"/>
                <a:gd name="connsiteX4" fmla="*/ 296794 w 914400"/>
                <a:gd name="connsiteY4" fmla="*/ 9475446 h 9475446"/>
                <a:gd name="connsiteX5" fmla="*/ 617602 w 914400"/>
                <a:gd name="connsiteY5" fmla="*/ 9475446 h 9475446"/>
                <a:gd name="connsiteX6" fmla="*/ 601700 w 914400"/>
                <a:gd name="connsiteY6" fmla="*/ 890955 h 9475446"/>
                <a:gd name="connsiteX7" fmla="*/ 914400 w 914400"/>
                <a:gd name="connsiteY7" fmla="*/ 457200 h 9475446"/>
                <a:gd name="connsiteX0" fmla="*/ 914400 w 914400"/>
                <a:gd name="connsiteY0" fmla="*/ 457200 h 9475446"/>
                <a:gd name="connsiteX1" fmla="*/ 457200 w 914400"/>
                <a:gd name="connsiteY1" fmla="*/ 0 h 9475446"/>
                <a:gd name="connsiteX2" fmla="*/ 0 w 914400"/>
                <a:gd name="connsiteY2" fmla="*/ 457200 h 9475446"/>
                <a:gd name="connsiteX3" fmla="*/ 312699 w 914400"/>
                <a:gd name="connsiteY3" fmla="*/ 890955 h 9475446"/>
                <a:gd name="connsiteX4" fmla="*/ 296794 w 914400"/>
                <a:gd name="connsiteY4" fmla="*/ 8165262 h 9475446"/>
                <a:gd name="connsiteX5" fmla="*/ 617602 w 914400"/>
                <a:gd name="connsiteY5" fmla="*/ 9475446 h 9475446"/>
                <a:gd name="connsiteX6" fmla="*/ 601700 w 914400"/>
                <a:gd name="connsiteY6" fmla="*/ 890955 h 9475446"/>
                <a:gd name="connsiteX7" fmla="*/ 914400 w 914400"/>
                <a:gd name="connsiteY7" fmla="*/ 457200 h 9475446"/>
                <a:gd name="connsiteX0" fmla="*/ 914400 w 914400"/>
                <a:gd name="connsiteY0" fmla="*/ 457200 h 8192558"/>
                <a:gd name="connsiteX1" fmla="*/ 457200 w 914400"/>
                <a:gd name="connsiteY1" fmla="*/ 0 h 8192558"/>
                <a:gd name="connsiteX2" fmla="*/ 0 w 914400"/>
                <a:gd name="connsiteY2" fmla="*/ 457200 h 8192558"/>
                <a:gd name="connsiteX3" fmla="*/ 312699 w 914400"/>
                <a:gd name="connsiteY3" fmla="*/ 890955 h 8192558"/>
                <a:gd name="connsiteX4" fmla="*/ 296794 w 914400"/>
                <a:gd name="connsiteY4" fmla="*/ 8165262 h 8192558"/>
                <a:gd name="connsiteX5" fmla="*/ 617602 w 914400"/>
                <a:gd name="connsiteY5" fmla="*/ 8192558 h 8192558"/>
                <a:gd name="connsiteX6" fmla="*/ 601700 w 914400"/>
                <a:gd name="connsiteY6" fmla="*/ 890955 h 8192558"/>
                <a:gd name="connsiteX7" fmla="*/ 914400 w 914400"/>
                <a:gd name="connsiteY7" fmla="*/ 457200 h 819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8192558">
                  <a:moveTo>
                    <a:pt x="914400" y="457200"/>
                  </a:moveTo>
                  <a:cubicBezTo>
                    <a:pt x="914400" y="204685"/>
                    <a:pt x="709714" y="0"/>
                    <a:pt x="457200" y="0"/>
                  </a:cubicBezTo>
                  <a:cubicBezTo>
                    <a:pt x="204685" y="0"/>
                    <a:pt x="0" y="204685"/>
                    <a:pt x="0" y="457200"/>
                  </a:cubicBezTo>
                  <a:cubicBezTo>
                    <a:pt x="0" y="659193"/>
                    <a:pt x="131038" y="830465"/>
                    <a:pt x="312699" y="890955"/>
                  </a:cubicBezTo>
                  <a:cubicBezTo>
                    <a:pt x="307397" y="3752452"/>
                    <a:pt x="302096" y="5303765"/>
                    <a:pt x="296794" y="8165262"/>
                  </a:cubicBezTo>
                  <a:lnTo>
                    <a:pt x="617602" y="8192558"/>
                  </a:lnTo>
                  <a:cubicBezTo>
                    <a:pt x="622904" y="5331061"/>
                    <a:pt x="596398" y="3752452"/>
                    <a:pt x="601700" y="890955"/>
                  </a:cubicBezTo>
                  <a:cubicBezTo>
                    <a:pt x="783361" y="830465"/>
                    <a:pt x="914400" y="659193"/>
                    <a:pt x="914400" y="457200"/>
                  </a:cubicBezTo>
                  <a:close/>
                </a:path>
              </a:pathLst>
            </a:custGeom>
            <a:solidFill>
              <a:schemeClr val="accent5">
                <a:alpha val="99000"/>
              </a:schemeClr>
            </a:solidFill>
            <a:ln w="12700" cmpd="sng">
              <a:noFill/>
              <a:prstDash val="solid"/>
            </a:ln>
          </p:spPr>
          <p:txBody>
            <a:bodyPr anchor="ctr">
              <a:spAutoFit/>
            </a:bodyPr>
            <a:lstStyle/>
            <a:p>
              <a:pPr algn="ctr"/>
              <a:endParaRPr lang="en-US" sz="1200" dirty="0"/>
            </a:p>
          </p:txBody>
        </p:sp>
        <p:sp>
          <p:nvSpPr>
            <p:cNvPr id="65" name="Free Form 10">
              <a:extLst>
                <a:ext uri="{FF2B5EF4-FFF2-40B4-BE49-F238E27FC236}">
                  <a16:creationId xmlns:a16="http://schemas.microsoft.com/office/drawing/2014/main" id="{D7ED3F82-7A65-524F-962E-488F80D38361}"/>
                </a:ext>
              </a:extLst>
            </p:cNvPr>
            <p:cNvSpPr/>
            <p:nvPr/>
          </p:nvSpPr>
          <p:spPr>
            <a:xfrm>
              <a:off x="13451829" y="9329717"/>
              <a:ext cx="468503" cy="468490"/>
            </a:xfrm>
            <a:custGeom>
              <a:avLst/>
              <a:gdLst/>
              <a:ahLst/>
              <a:cxnLst/>
              <a:rect l="0" t="0" r="0" b="0"/>
              <a:pathLst>
                <a:path w="468503" h="468490">
                  <a:moveTo>
                    <a:pt x="0" y="234251"/>
                  </a:moveTo>
                  <a:cubicBezTo>
                    <a:pt x="0" y="104863"/>
                    <a:pt x="104876" y="0"/>
                    <a:pt x="234251" y="0"/>
                  </a:cubicBezTo>
                  <a:cubicBezTo>
                    <a:pt x="363626" y="0"/>
                    <a:pt x="468503" y="104863"/>
                    <a:pt x="468503" y="234251"/>
                  </a:cubicBezTo>
                  <a:cubicBezTo>
                    <a:pt x="468503" y="363626"/>
                    <a:pt x="363626" y="468490"/>
                    <a:pt x="234251" y="468490"/>
                  </a:cubicBezTo>
                  <a:cubicBezTo>
                    <a:pt x="104876" y="468490"/>
                    <a:pt x="0" y="363626"/>
                    <a:pt x="0" y="234251"/>
                  </a:cubicBezTo>
                  <a:close/>
                </a:path>
              </a:pathLst>
            </a:custGeom>
            <a:gradFill>
              <a:gsLst>
                <a:gs pos="0">
                  <a:srgbClr val="EAEAEA"/>
                </a:gs>
                <a:gs pos="100000">
                  <a:srgbClr val="FEFFFF"/>
                </a:gs>
              </a:gsLst>
              <a:lin ang="13500000" scaled="1"/>
            </a:gradFill>
            <a:ln w="12700" cmpd="sng">
              <a:noFill/>
              <a:prstDash val="solid"/>
            </a:ln>
            <a:effectLst>
              <a:outerShdw blurRad="152400" dist="101600" dir="2700000" sx="97000" sy="97000" algn="tl" rotWithShape="0">
                <a:prstClr val="black">
                  <a:alpha val="60000"/>
                </a:prstClr>
              </a:outerShdw>
            </a:effectLst>
          </p:spPr>
          <p:txBody>
            <a:bodyPr wrap="square" lIns="60940" tIns="30470" rIns="60940" bIns="30470" anchor="ctr">
              <a:spAutoFit/>
            </a:bodyPr>
            <a:lstStyle/>
            <a:p>
              <a:pPr algn="ctr"/>
              <a:endParaRPr lang="en-US" sz="1200" dirty="0"/>
            </a:p>
          </p:txBody>
        </p:sp>
      </p:grpSp>
      <p:sp>
        <p:nvSpPr>
          <p:cNvPr id="67" name="Espace réservé du texte 3">
            <a:extLst>
              <a:ext uri="{FF2B5EF4-FFF2-40B4-BE49-F238E27FC236}">
                <a16:creationId xmlns:a16="http://schemas.microsoft.com/office/drawing/2014/main" id="{7641DF88-36B4-BA4E-960D-226B21CCEC34}"/>
              </a:ext>
            </a:extLst>
          </p:cNvPr>
          <p:cNvSpPr>
            <a:spLocks noGrp="1"/>
          </p:cNvSpPr>
          <p:nvPr>
            <p:ph type="body" sz="quarter" idx="13" hasCustomPrompt="1"/>
          </p:nvPr>
        </p:nvSpPr>
        <p:spPr>
          <a:xfrm>
            <a:off x="172739" y="4940577"/>
            <a:ext cx="2270915" cy="717613"/>
          </a:xfrm>
        </p:spPr>
        <p:txBody>
          <a:bodyPr>
            <a:noAutofit/>
          </a:bodyPr>
          <a:lstStyle>
            <a:lvl1pPr algn="ctr">
              <a:defRPr sz="1800">
                <a:solidFill>
                  <a:schemeClr val="accent1"/>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68" name="Espace réservé du texte 3">
            <a:extLst>
              <a:ext uri="{FF2B5EF4-FFF2-40B4-BE49-F238E27FC236}">
                <a16:creationId xmlns:a16="http://schemas.microsoft.com/office/drawing/2014/main" id="{5D701C14-610E-BD4C-88A2-0B9F657AA51C}"/>
              </a:ext>
            </a:extLst>
          </p:cNvPr>
          <p:cNvSpPr>
            <a:spLocks noGrp="1"/>
          </p:cNvSpPr>
          <p:nvPr>
            <p:ph type="body" sz="quarter" idx="14" hasCustomPrompt="1"/>
          </p:nvPr>
        </p:nvSpPr>
        <p:spPr>
          <a:xfrm>
            <a:off x="1897645" y="4376640"/>
            <a:ext cx="2720651" cy="717613"/>
          </a:xfrm>
        </p:spPr>
        <p:txBody>
          <a:bodyPr>
            <a:noAutofit/>
          </a:bodyPr>
          <a:lstStyle>
            <a:lvl1pPr algn="ctr">
              <a:defRPr sz="1800">
                <a:solidFill>
                  <a:schemeClr val="accent2"/>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69" name="Espace réservé du texte 3">
            <a:extLst>
              <a:ext uri="{FF2B5EF4-FFF2-40B4-BE49-F238E27FC236}">
                <a16:creationId xmlns:a16="http://schemas.microsoft.com/office/drawing/2014/main" id="{6B1C01E2-9F02-B743-B77B-F5966753F311}"/>
              </a:ext>
            </a:extLst>
          </p:cNvPr>
          <p:cNvSpPr>
            <a:spLocks noGrp="1"/>
          </p:cNvSpPr>
          <p:nvPr>
            <p:ph type="body" sz="quarter" idx="15" hasCustomPrompt="1"/>
          </p:nvPr>
        </p:nvSpPr>
        <p:spPr>
          <a:xfrm>
            <a:off x="3819512" y="3530826"/>
            <a:ext cx="2720651" cy="717613"/>
          </a:xfrm>
        </p:spPr>
        <p:txBody>
          <a:bodyPr>
            <a:noAutofit/>
          </a:bodyPr>
          <a:lstStyle>
            <a:lvl1pPr algn="ctr">
              <a:defRPr sz="1800">
                <a:solidFill>
                  <a:schemeClr val="accent3"/>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70" name="Espace réservé du texte 3">
            <a:extLst>
              <a:ext uri="{FF2B5EF4-FFF2-40B4-BE49-F238E27FC236}">
                <a16:creationId xmlns:a16="http://schemas.microsoft.com/office/drawing/2014/main" id="{F711CB6A-0CD1-FF40-8901-8FE5B69DC2FB}"/>
              </a:ext>
            </a:extLst>
          </p:cNvPr>
          <p:cNvSpPr>
            <a:spLocks noGrp="1"/>
          </p:cNvSpPr>
          <p:nvPr>
            <p:ph type="body" sz="quarter" idx="16" hasCustomPrompt="1"/>
          </p:nvPr>
        </p:nvSpPr>
        <p:spPr>
          <a:xfrm>
            <a:off x="5741379" y="2685012"/>
            <a:ext cx="2720651" cy="717613"/>
          </a:xfrm>
        </p:spPr>
        <p:txBody>
          <a:bodyPr>
            <a:noAutofit/>
          </a:bodyPr>
          <a:lstStyle>
            <a:lvl1pPr algn="ctr">
              <a:defRPr sz="1800">
                <a:solidFill>
                  <a:schemeClr val="accent4"/>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71" name="Espace réservé du texte 3">
            <a:extLst>
              <a:ext uri="{FF2B5EF4-FFF2-40B4-BE49-F238E27FC236}">
                <a16:creationId xmlns:a16="http://schemas.microsoft.com/office/drawing/2014/main" id="{D45A16FA-2AA7-8E43-B690-D7DD862ACD4A}"/>
              </a:ext>
            </a:extLst>
          </p:cNvPr>
          <p:cNvSpPr>
            <a:spLocks noGrp="1"/>
          </p:cNvSpPr>
          <p:nvPr>
            <p:ph type="body" sz="quarter" idx="17" hasCustomPrompt="1"/>
          </p:nvPr>
        </p:nvSpPr>
        <p:spPr>
          <a:xfrm>
            <a:off x="7663246" y="1839198"/>
            <a:ext cx="2720651" cy="717613"/>
          </a:xfrm>
        </p:spPr>
        <p:txBody>
          <a:bodyPr>
            <a:noAutofit/>
          </a:bodyPr>
          <a:lstStyle>
            <a:lvl1pPr algn="ctr">
              <a:defRPr sz="1800">
                <a:solidFill>
                  <a:schemeClr val="accent5"/>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
        <p:nvSpPr>
          <p:cNvPr id="72" name="Espace réservé du texte 3">
            <a:extLst>
              <a:ext uri="{FF2B5EF4-FFF2-40B4-BE49-F238E27FC236}">
                <a16:creationId xmlns:a16="http://schemas.microsoft.com/office/drawing/2014/main" id="{BE7C354C-4737-B944-A404-4F68865CCC91}"/>
              </a:ext>
            </a:extLst>
          </p:cNvPr>
          <p:cNvSpPr>
            <a:spLocks noGrp="1"/>
          </p:cNvSpPr>
          <p:nvPr>
            <p:ph type="body" sz="quarter" idx="18" hasCustomPrompt="1"/>
          </p:nvPr>
        </p:nvSpPr>
        <p:spPr>
          <a:xfrm>
            <a:off x="9752222" y="993384"/>
            <a:ext cx="2344770" cy="717613"/>
          </a:xfrm>
        </p:spPr>
        <p:txBody>
          <a:bodyPr>
            <a:noAutofit/>
          </a:bodyPr>
          <a:lstStyle>
            <a:lvl1pPr algn="ctr">
              <a:defRPr sz="1800">
                <a:solidFill>
                  <a:schemeClr val="accent6"/>
                </a:solidFill>
                <a:latin typeface="+mn-lt"/>
              </a:defRPr>
            </a:lvl1pPr>
            <a:lvl2pPr algn="ctr">
              <a:defRPr sz="2000">
                <a:latin typeface="+mj-lt"/>
              </a:defRPr>
            </a:lvl2pPr>
            <a:lvl3pPr algn="ctr">
              <a:defRPr sz="2000">
                <a:latin typeface="+mj-lt"/>
              </a:defRPr>
            </a:lvl3pPr>
            <a:lvl4pPr algn="ctr">
              <a:defRPr sz="2000">
                <a:latin typeface="+mj-lt"/>
              </a:defRPr>
            </a:lvl4pPr>
            <a:lvl5pPr algn="ctr">
              <a:defRPr sz="2000">
                <a:latin typeface="+mj-lt"/>
              </a:defRPr>
            </a:lvl5pPr>
          </a:lstStyle>
          <a:p>
            <a:pPr lvl="0"/>
            <a:r>
              <a:rPr lang="fr-FR" dirty="0"/>
              <a:t>Texte</a:t>
            </a:r>
          </a:p>
        </p:txBody>
      </p:sp>
    </p:spTree>
    <p:extLst>
      <p:ext uri="{BB962C8B-B14F-4D97-AF65-F5344CB8AC3E}">
        <p14:creationId xmlns:p14="http://schemas.microsoft.com/office/powerpoint/2010/main" val="344544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animEffect transition="in" filter="fade">
                                      <p:cBhvr>
                                        <p:cTn id="14" dur="500"/>
                                        <p:tgtEl>
                                          <p:spTgt spid="67"/>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1000" fill="hold"/>
                                        <p:tgtEl>
                                          <p:spTgt spid="46"/>
                                        </p:tgtEl>
                                        <p:attrNameLst>
                                          <p:attrName>ppt_y</p:attrName>
                                        </p:attrNameLst>
                                      </p:cBhvr>
                                      <p:tavLst>
                                        <p:tav tm="0">
                                          <p:val>
                                            <p:strVal val="#ppt_y+.1"/>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500" fill="hold"/>
                                        <p:tgtEl>
                                          <p:spTgt spid="68"/>
                                        </p:tgtEl>
                                        <p:attrNameLst>
                                          <p:attrName>ppt_w</p:attrName>
                                        </p:attrNameLst>
                                      </p:cBhvr>
                                      <p:tavLst>
                                        <p:tav tm="0">
                                          <p:val>
                                            <p:fltVal val="0"/>
                                          </p:val>
                                        </p:tav>
                                        <p:tav tm="100000">
                                          <p:val>
                                            <p:strVal val="#ppt_w"/>
                                          </p:val>
                                        </p:tav>
                                      </p:tavLst>
                                    </p:anim>
                                    <p:anim calcmode="lin" valueType="num">
                                      <p:cBhvr>
                                        <p:cTn id="24" dur="500" fill="hold"/>
                                        <p:tgtEl>
                                          <p:spTgt spid="68"/>
                                        </p:tgtEl>
                                        <p:attrNameLst>
                                          <p:attrName>ppt_h</p:attrName>
                                        </p:attrNameLst>
                                      </p:cBhvr>
                                      <p:tavLst>
                                        <p:tav tm="0">
                                          <p:val>
                                            <p:fltVal val="0"/>
                                          </p:val>
                                        </p:tav>
                                        <p:tav tm="100000">
                                          <p:val>
                                            <p:strVal val="#ppt_h"/>
                                          </p:val>
                                        </p:tav>
                                      </p:tavLst>
                                    </p:anim>
                                    <p:animEffect transition="in" filter="fade">
                                      <p:cBhvr>
                                        <p:cTn id="25" dur="500"/>
                                        <p:tgtEl>
                                          <p:spTgt spid="68"/>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000"/>
                                        <p:tgtEl>
                                          <p:spTgt spid="42"/>
                                        </p:tgtEl>
                                      </p:cBhvr>
                                    </p:animEffect>
                                    <p:anim calcmode="lin" valueType="num">
                                      <p:cBhvr>
                                        <p:cTn id="30" dur="1000" fill="hold"/>
                                        <p:tgtEl>
                                          <p:spTgt spid="42"/>
                                        </p:tgtEl>
                                        <p:attrNameLst>
                                          <p:attrName>ppt_x</p:attrName>
                                        </p:attrNameLst>
                                      </p:cBhvr>
                                      <p:tavLst>
                                        <p:tav tm="0">
                                          <p:val>
                                            <p:strVal val="#ppt_x"/>
                                          </p:val>
                                        </p:tav>
                                        <p:tav tm="100000">
                                          <p:val>
                                            <p:strVal val="#ppt_x"/>
                                          </p:val>
                                        </p:tav>
                                      </p:tavLst>
                                    </p:anim>
                                    <p:anim calcmode="lin" valueType="num">
                                      <p:cBhvr>
                                        <p:cTn id="31" dur="1000" fill="hold"/>
                                        <p:tgtEl>
                                          <p:spTgt spid="42"/>
                                        </p:tgtEl>
                                        <p:attrNameLst>
                                          <p:attrName>ppt_y</p:attrName>
                                        </p:attrNameLst>
                                      </p:cBhvr>
                                      <p:tavLst>
                                        <p:tav tm="0">
                                          <p:val>
                                            <p:strVal val="#ppt_y+.1"/>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500" fill="hold"/>
                                        <p:tgtEl>
                                          <p:spTgt spid="69"/>
                                        </p:tgtEl>
                                        <p:attrNameLst>
                                          <p:attrName>ppt_w</p:attrName>
                                        </p:attrNameLst>
                                      </p:cBhvr>
                                      <p:tavLst>
                                        <p:tav tm="0">
                                          <p:val>
                                            <p:fltVal val="0"/>
                                          </p:val>
                                        </p:tav>
                                        <p:tav tm="100000">
                                          <p:val>
                                            <p:strVal val="#ppt_w"/>
                                          </p:val>
                                        </p:tav>
                                      </p:tavLst>
                                    </p:anim>
                                    <p:anim calcmode="lin" valueType="num">
                                      <p:cBhvr>
                                        <p:cTn id="35" dur="500" fill="hold"/>
                                        <p:tgtEl>
                                          <p:spTgt spid="69"/>
                                        </p:tgtEl>
                                        <p:attrNameLst>
                                          <p:attrName>ppt_h</p:attrName>
                                        </p:attrNameLst>
                                      </p:cBhvr>
                                      <p:tavLst>
                                        <p:tav tm="0">
                                          <p:val>
                                            <p:fltVal val="0"/>
                                          </p:val>
                                        </p:tav>
                                        <p:tav tm="100000">
                                          <p:val>
                                            <p:strVal val="#ppt_h"/>
                                          </p:val>
                                        </p:tav>
                                      </p:tavLst>
                                    </p:anim>
                                    <p:animEffect transition="in" filter="fade">
                                      <p:cBhvr>
                                        <p:cTn id="36" dur="500"/>
                                        <p:tgtEl>
                                          <p:spTgt spid="69"/>
                                        </p:tgtEl>
                                      </p:cBhvr>
                                    </p:animEffect>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ppt_x</p:attrName>
                                        </p:attrNameLst>
                                      </p:cBhvr>
                                      <p:tavLst>
                                        <p:tav tm="0">
                                          <p:val>
                                            <p:strVal val="#ppt_x"/>
                                          </p:val>
                                        </p:tav>
                                        <p:tav tm="100000">
                                          <p:val>
                                            <p:strVal val="#ppt_x"/>
                                          </p:val>
                                        </p:tav>
                                      </p:tavLst>
                                    </p:anim>
                                    <p:anim calcmode="lin" valueType="num">
                                      <p:cBhvr>
                                        <p:cTn id="42" dur="1000" fill="hold"/>
                                        <p:tgtEl>
                                          <p:spTgt spid="54"/>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p:cTn id="45" dur="500" fill="hold"/>
                                        <p:tgtEl>
                                          <p:spTgt spid="70"/>
                                        </p:tgtEl>
                                        <p:attrNameLst>
                                          <p:attrName>ppt_w</p:attrName>
                                        </p:attrNameLst>
                                      </p:cBhvr>
                                      <p:tavLst>
                                        <p:tav tm="0">
                                          <p:val>
                                            <p:fltVal val="0"/>
                                          </p:val>
                                        </p:tav>
                                        <p:tav tm="100000">
                                          <p:val>
                                            <p:strVal val="#ppt_w"/>
                                          </p:val>
                                        </p:tav>
                                      </p:tavLst>
                                    </p:anim>
                                    <p:anim calcmode="lin" valueType="num">
                                      <p:cBhvr>
                                        <p:cTn id="46" dur="500" fill="hold"/>
                                        <p:tgtEl>
                                          <p:spTgt spid="70"/>
                                        </p:tgtEl>
                                        <p:attrNameLst>
                                          <p:attrName>ppt_h</p:attrName>
                                        </p:attrNameLst>
                                      </p:cBhvr>
                                      <p:tavLst>
                                        <p:tav tm="0">
                                          <p:val>
                                            <p:fltVal val="0"/>
                                          </p:val>
                                        </p:tav>
                                        <p:tav tm="100000">
                                          <p:val>
                                            <p:strVal val="#ppt_h"/>
                                          </p:val>
                                        </p:tav>
                                      </p:tavLst>
                                    </p:anim>
                                    <p:animEffect transition="in" filter="fade">
                                      <p:cBhvr>
                                        <p:cTn id="47" dur="500"/>
                                        <p:tgtEl>
                                          <p:spTgt spid="70"/>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p:cTn id="67" dur="500" fill="hold"/>
                                        <p:tgtEl>
                                          <p:spTgt spid="72"/>
                                        </p:tgtEl>
                                        <p:attrNameLst>
                                          <p:attrName>ppt_w</p:attrName>
                                        </p:attrNameLst>
                                      </p:cBhvr>
                                      <p:tavLst>
                                        <p:tav tm="0">
                                          <p:val>
                                            <p:fltVal val="0"/>
                                          </p:val>
                                        </p:tav>
                                        <p:tav tm="100000">
                                          <p:val>
                                            <p:strVal val="#ppt_w"/>
                                          </p:val>
                                        </p:tav>
                                      </p:tavLst>
                                    </p:anim>
                                    <p:anim calcmode="lin" valueType="num">
                                      <p:cBhvr>
                                        <p:cTn id="68" dur="500" fill="hold"/>
                                        <p:tgtEl>
                                          <p:spTgt spid="72"/>
                                        </p:tgtEl>
                                        <p:attrNameLst>
                                          <p:attrName>ppt_h</p:attrName>
                                        </p:attrNameLst>
                                      </p:cBhvr>
                                      <p:tavLst>
                                        <p:tav tm="0">
                                          <p:val>
                                            <p:fltVal val="0"/>
                                          </p:val>
                                        </p:tav>
                                        <p:tav tm="100000">
                                          <p:val>
                                            <p:strVal val="#ppt_h"/>
                                          </p:val>
                                        </p:tav>
                                      </p:tavLst>
                                    </p:anim>
                                    <p:animEffect transition="in" filter="fade">
                                      <p:cBhvr>
                                        <p:cTn id="6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tmplLst>
          <p:tmpl>
            <p:tnLst>
              <p:par>
                <p:cTn presetID="53" presetClass="entr" presetSubtype="16" fill="hold" nodeType="with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500" fill="hold"/>
                        <p:tgtEl>
                          <p:spTgt spid="67"/>
                        </p:tgtEl>
                        <p:attrNameLst>
                          <p:attrName>ppt_w</p:attrName>
                        </p:attrNameLst>
                      </p:cBhvr>
                      <p:tavLst>
                        <p:tav tm="0">
                          <p:val>
                            <p:fltVal val="0"/>
                          </p:val>
                        </p:tav>
                        <p:tav tm="100000">
                          <p:val>
                            <p:strVal val="#ppt_w"/>
                          </p:val>
                        </p:tav>
                      </p:tavLst>
                    </p:anim>
                    <p:anim calcmode="lin" valueType="num">
                      <p:cBhvr>
                        <p:cTn dur="500" fill="hold"/>
                        <p:tgtEl>
                          <p:spTgt spid="67"/>
                        </p:tgtEl>
                        <p:attrNameLst>
                          <p:attrName>ppt_h</p:attrName>
                        </p:attrNameLst>
                      </p:cBhvr>
                      <p:tavLst>
                        <p:tav tm="0">
                          <p:val>
                            <p:fltVal val="0"/>
                          </p:val>
                        </p:tav>
                        <p:tav tm="100000">
                          <p:val>
                            <p:strVal val="#ppt_h"/>
                          </p:val>
                        </p:tav>
                      </p:tavLst>
                    </p:anim>
                    <p:animEffect transition="in" filter="fade">
                      <p:cBhvr>
                        <p:cTn dur="500"/>
                        <p:tgtEl>
                          <p:spTgt spid="67"/>
                        </p:tgtEl>
                      </p:cBhvr>
                    </p:animEffect>
                  </p:childTnLst>
                </p:cTn>
              </p:par>
            </p:tnLst>
          </p:tmpl>
        </p:tmplLst>
      </p:bldP>
      <p:bldP spid="68" grpId="0">
        <p:tmplLst>
          <p:tmpl>
            <p:tnLst>
              <p:par>
                <p:cTn presetID="53" presetClass="entr" presetSubtype="16" fill="hold" nodeType="with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p:cTn dur="500" fill="hold"/>
                        <p:tgtEl>
                          <p:spTgt spid="68"/>
                        </p:tgtEl>
                        <p:attrNameLst>
                          <p:attrName>ppt_w</p:attrName>
                        </p:attrNameLst>
                      </p:cBhvr>
                      <p:tavLst>
                        <p:tav tm="0">
                          <p:val>
                            <p:fltVal val="0"/>
                          </p:val>
                        </p:tav>
                        <p:tav tm="100000">
                          <p:val>
                            <p:strVal val="#ppt_w"/>
                          </p:val>
                        </p:tav>
                      </p:tavLst>
                    </p:anim>
                    <p:anim calcmode="lin" valueType="num">
                      <p:cBhvr>
                        <p:cTn dur="500" fill="hold"/>
                        <p:tgtEl>
                          <p:spTgt spid="68"/>
                        </p:tgtEl>
                        <p:attrNameLst>
                          <p:attrName>ppt_h</p:attrName>
                        </p:attrNameLst>
                      </p:cBhvr>
                      <p:tavLst>
                        <p:tav tm="0">
                          <p:val>
                            <p:fltVal val="0"/>
                          </p:val>
                        </p:tav>
                        <p:tav tm="100000">
                          <p:val>
                            <p:strVal val="#ppt_h"/>
                          </p:val>
                        </p:tav>
                      </p:tavLst>
                    </p:anim>
                    <p:animEffect transition="in" filter="fade">
                      <p:cBhvr>
                        <p:cTn dur="500"/>
                        <p:tgtEl>
                          <p:spTgt spid="68"/>
                        </p:tgtEl>
                      </p:cBhvr>
                    </p:animEffect>
                  </p:childTnLst>
                </p:cTn>
              </p:par>
            </p:tnLst>
          </p:tmpl>
        </p:tmplLst>
      </p:bldP>
      <p:bldP spid="69" grpId="0">
        <p:tmplLst>
          <p:tmpl>
            <p:tnLst>
              <p:par>
                <p:cTn presetID="53" presetClass="entr" presetSubtype="16" fill="hold" nodeType="withEffect">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p:cTn dur="500" fill="hold"/>
                        <p:tgtEl>
                          <p:spTgt spid="69"/>
                        </p:tgtEl>
                        <p:attrNameLst>
                          <p:attrName>ppt_w</p:attrName>
                        </p:attrNameLst>
                      </p:cBhvr>
                      <p:tavLst>
                        <p:tav tm="0">
                          <p:val>
                            <p:fltVal val="0"/>
                          </p:val>
                        </p:tav>
                        <p:tav tm="100000">
                          <p:val>
                            <p:strVal val="#ppt_w"/>
                          </p:val>
                        </p:tav>
                      </p:tavLst>
                    </p:anim>
                    <p:anim calcmode="lin" valueType="num">
                      <p:cBhvr>
                        <p:cTn dur="500" fill="hold"/>
                        <p:tgtEl>
                          <p:spTgt spid="69"/>
                        </p:tgtEl>
                        <p:attrNameLst>
                          <p:attrName>ppt_h</p:attrName>
                        </p:attrNameLst>
                      </p:cBhvr>
                      <p:tavLst>
                        <p:tav tm="0">
                          <p:val>
                            <p:fltVal val="0"/>
                          </p:val>
                        </p:tav>
                        <p:tav tm="100000">
                          <p:val>
                            <p:strVal val="#ppt_h"/>
                          </p:val>
                        </p:tav>
                      </p:tavLst>
                    </p:anim>
                    <p:animEffect transition="in" filter="fade">
                      <p:cBhvr>
                        <p:cTn dur="500"/>
                        <p:tgtEl>
                          <p:spTgt spid="69"/>
                        </p:tgtEl>
                      </p:cBhvr>
                    </p:animEffect>
                  </p:childTnLst>
                </p:cTn>
              </p:par>
            </p:tnLst>
          </p:tmpl>
        </p:tmplLst>
      </p:bldP>
      <p:bldP spid="70" grpId="0">
        <p:tmplLst>
          <p:tmpl>
            <p:tnLst>
              <p:par>
                <p:cTn presetID="53" presetClass="entr" presetSubtype="16" fill="hold" nodeType="with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500" fill="hold"/>
                        <p:tgtEl>
                          <p:spTgt spid="70"/>
                        </p:tgtEl>
                        <p:attrNameLst>
                          <p:attrName>ppt_w</p:attrName>
                        </p:attrNameLst>
                      </p:cBhvr>
                      <p:tavLst>
                        <p:tav tm="0">
                          <p:val>
                            <p:fltVal val="0"/>
                          </p:val>
                        </p:tav>
                        <p:tav tm="100000">
                          <p:val>
                            <p:strVal val="#ppt_w"/>
                          </p:val>
                        </p:tav>
                      </p:tavLst>
                    </p:anim>
                    <p:anim calcmode="lin" valueType="num">
                      <p:cBhvr>
                        <p:cTn dur="500" fill="hold"/>
                        <p:tgtEl>
                          <p:spTgt spid="70"/>
                        </p:tgtEl>
                        <p:attrNameLst>
                          <p:attrName>ppt_h</p:attrName>
                        </p:attrNameLst>
                      </p:cBhvr>
                      <p:tavLst>
                        <p:tav tm="0">
                          <p:val>
                            <p:fltVal val="0"/>
                          </p:val>
                        </p:tav>
                        <p:tav tm="100000">
                          <p:val>
                            <p:strVal val="#ppt_h"/>
                          </p:val>
                        </p:tav>
                      </p:tavLst>
                    </p:anim>
                    <p:animEffect transition="in" filter="fade">
                      <p:cBhvr>
                        <p:cTn dur="500"/>
                        <p:tgtEl>
                          <p:spTgt spid="70"/>
                        </p:tgtEl>
                      </p:cBhvr>
                    </p:animEffect>
                  </p:childTnLst>
                </p:cTn>
              </p:par>
            </p:tnLst>
          </p:tmpl>
        </p:tmplLst>
      </p:bldP>
      <p:bldP spid="71" grpId="0">
        <p:tmplLst>
          <p:tmpl>
            <p:tnLst>
              <p:par>
                <p:cTn presetID="53" presetClass="entr" presetSubtype="16" fill="hold" nodeType="with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p:cTn dur="500" fill="hold"/>
                        <p:tgtEl>
                          <p:spTgt spid="71"/>
                        </p:tgtEl>
                        <p:attrNameLst>
                          <p:attrName>ppt_w</p:attrName>
                        </p:attrNameLst>
                      </p:cBhvr>
                      <p:tavLst>
                        <p:tav tm="0">
                          <p:val>
                            <p:fltVal val="0"/>
                          </p:val>
                        </p:tav>
                        <p:tav tm="100000">
                          <p:val>
                            <p:strVal val="#ppt_w"/>
                          </p:val>
                        </p:tav>
                      </p:tavLst>
                    </p:anim>
                    <p:anim calcmode="lin" valueType="num">
                      <p:cBhvr>
                        <p:cTn dur="500" fill="hold"/>
                        <p:tgtEl>
                          <p:spTgt spid="71"/>
                        </p:tgtEl>
                        <p:attrNameLst>
                          <p:attrName>ppt_h</p:attrName>
                        </p:attrNameLst>
                      </p:cBhvr>
                      <p:tavLst>
                        <p:tav tm="0">
                          <p:val>
                            <p:fltVal val="0"/>
                          </p:val>
                        </p:tav>
                        <p:tav tm="100000">
                          <p:val>
                            <p:strVal val="#ppt_h"/>
                          </p:val>
                        </p:tav>
                      </p:tavLst>
                    </p:anim>
                    <p:animEffect transition="in" filter="fade">
                      <p:cBhvr>
                        <p:cTn dur="500"/>
                        <p:tgtEl>
                          <p:spTgt spid="71"/>
                        </p:tgtEl>
                      </p:cBhvr>
                    </p:animEffect>
                  </p:childTnLst>
                </p:cTn>
              </p:par>
            </p:tnLst>
          </p:tmpl>
        </p:tmplLst>
      </p:bldP>
      <p:bldP spid="72" grpId="0">
        <p:tmplLst>
          <p:tmpl>
            <p:tnLst>
              <p:par>
                <p:cTn presetID="53" presetClass="entr" presetSubtype="16" fill="hold" nodeType="with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500" fill="hold"/>
                        <p:tgtEl>
                          <p:spTgt spid="72"/>
                        </p:tgtEl>
                        <p:attrNameLst>
                          <p:attrName>ppt_w</p:attrName>
                        </p:attrNameLst>
                      </p:cBhvr>
                      <p:tavLst>
                        <p:tav tm="0">
                          <p:val>
                            <p:fltVal val="0"/>
                          </p:val>
                        </p:tav>
                        <p:tav tm="100000">
                          <p:val>
                            <p:strVal val="#ppt_w"/>
                          </p:val>
                        </p:tav>
                      </p:tavLst>
                    </p:anim>
                    <p:anim calcmode="lin" valueType="num">
                      <p:cBhvr>
                        <p:cTn dur="500" fill="hold"/>
                        <p:tgtEl>
                          <p:spTgt spid="72"/>
                        </p:tgtEl>
                        <p:attrNameLst>
                          <p:attrName>ppt_h</p:attrName>
                        </p:attrNameLst>
                      </p:cBhvr>
                      <p:tavLst>
                        <p:tav tm="0">
                          <p:val>
                            <p:fltVal val="0"/>
                          </p:val>
                        </p:tav>
                        <p:tav tm="100000">
                          <p:val>
                            <p:strVal val="#ppt_h"/>
                          </p:val>
                        </p:tav>
                      </p:tavLst>
                    </p:anim>
                    <p:animEffect transition="in" filter="fade">
                      <p:cBhvr>
                        <p:cTn dur="500"/>
                        <p:tgtEl>
                          <p:spTgt spid="72"/>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avec logo">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B7B41BE-3A55-1547-843D-C1413C95B820}"/>
              </a:ext>
            </a:extLst>
          </p:cNvPr>
          <p:cNvSpPr>
            <a:spLocks noGrp="1"/>
          </p:cNvSpPr>
          <p:nvPr>
            <p:ph type="dt" sz="half" idx="10"/>
          </p:nvPr>
        </p:nvSpPr>
        <p:spPr/>
        <p:txBody>
          <a:bodyPr/>
          <a:lstStyle/>
          <a:p>
            <a:fld id="{71768914-299C-4DC4-9EA7-9914CD508533}" type="datetime1">
              <a:rPr lang="fr-FR" smtClean="0"/>
              <a:t>23/02/2026</a:t>
            </a:fld>
            <a:endParaRPr lang="fr-FR"/>
          </a:p>
        </p:txBody>
      </p:sp>
      <p:sp>
        <p:nvSpPr>
          <p:cNvPr id="3" name="Espace réservé du pied de page 2">
            <a:extLst>
              <a:ext uri="{FF2B5EF4-FFF2-40B4-BE49-F238E27FC236}">
                <a16:creationId xmlns:a16="http://schemas.microsoft.com/office/drawing/2014/main" id="{9A242CA0-8A0A-084E-AEEB-D90B6FB2402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673E78BA-34F0-334B-9CB6-4999134121BA}"/>
              </a:ext>
            </a:extLst>
          </p:cNvPr>
          <p:cNvSpPr>
            <a:spLocks noGrp="1"/>
          </p:cNvSpPr>
          <p:nvPr>
            <p:ph type="sldNum" sz="quarter" idx="12"/>
          </p:nvPr>
        </p:nvSpPr>
        <p:spPr/>
        <p:txBody>
          <a:bodyPr/>
          <a:lstStyle/>
          <a:p>
            <a:fld id="{4F7E83CC-ED61-204E-8043-18BAD3671CF4}" type="slidenum">
              <a:rPr lang="fr-FR" smtClean="0"/>
              <a:pPr/>
              <a:t>‹N°›</a:t>
            </a:fld>
            <a:endParaRPr lang="fr-FR"/>
          </a:p>
        </p:txBody>
      </p:sp>
    </p:spTree>
    <p:extLst>
      <p:ext uri="{BB962C8B-B14F-4D97-AF65-F5344CB8AC3E}">
        <p14:creationId xmlns:p14="http://schemas.microsoft.com/office/powerpoint/2010/main" val="857512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E4D8D-AAEA-6A46-82C5-2BE9018B1CE8}"/>
              </a:ext>
            </a:extLst>
          </p:cNvPr>
          <p:cNvSpPr/>
          <p:nvPr userDrawn="1"/>
        </p:nvSpPr>
        <p:spPr>
          <a:xfrm>
            <a:off x="11519210" y="0"/>
            <a:ext cx="67279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Tree>
    <p:extLst>
      <p:ext uri="{BB962C8B-B14F-4D97-AF65-F5344CB8AC3E}">
        <p14:creationId xmlns:p14="http://schemas.microsoft.com/office/powerpoint/2010/main" val="6420146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01">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84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IE">
    <p:spTree>
      <p:nvGrpSpPr>
        <p:cNvPr id="1" name=""/>
        <p:cNvGrpSpPr/>
        <p:nvPr/>
      </p:nvGrpSpPr>
      <p:grpSpPr>
        <a:xfrm>
          <a:off x="0" y="0"/>
          <a:ext cx="0" cy="0"/>
          <a:chOff x="0" y="0"/>
          <a:chExt cx="0" cy="0"/>
        </a:xfrm>
      </p:grpSpPr>
      <p:grpSp>
        <p:nvGrpSpPr>
          <p:cNvPr id="5" name="Place for icon">
            <a:extLst>
              <a:ext uri="{FF2B5EF4-FFF2-40B4-BE49-F238E27FC236}">
                <a16:creationId xmlns:a16="http://schemas.microsoft.com/office/drawing/2014/main" id="{5AB8F587-D2FB-834B-9908-032CEA20B462}"/>
              </a:ext>
            </a:extLst>
          </p:cNvPr>
          <p:cNvGrpSpPr/>
          <p:nvPr userDrawn="1"/>
        </p:nvGrpSpPr>
        <p:grpSpPr>
          <a:xfrm>
            <a:off x="5283925" y="3960607"/>
            <a:ext cx="1624076" cy="2897392"/>
            <a:chOff x="10567849" y="6213291"/>
            <a:chExt cx="3248152" cy="5794784"/>
          </a:xfrm>
          <a:solidFill>
            <a:srgbClr val="B2171D"/>
          </a:solidFill>
        </p:grpSpPr>
        <p:sp>
          <p:nvSpPr>
            <p:cNvPr id="6" name="Circle">
              <a:extLst>
                <a:ext uri="{FF2B5EF4-FFF2-40B4-BE49-F238E27FC236}">
                  <a16:creationId xmlns:a16="http://schemas.microsoft.com/office/drawing/2014/main" id="{4CA72DB9-3298-4A41-8362-1AC0377E0DDB}"/>
                </a:ext>
              </a:extLst>
            </p:cNvPr>
            <p:cNvSpPr/>
            <p:nvPr/>
          </p:nvSpPr>
          <p:spPr>
            <a:xfrm>
              <a:off x="10567849" y="6213291"/>
              <a:ext cx="3248152" cy="3248139"/>
            </a:xfrm>
            <a:custGeom>
              <a:avLst/>
              <a:gdLst/>
              <a:ahLst/>
              <a:cxnLst/>
              <a:rect l="0" t="0" r="0" b="0"/>
              <a:pathLst>
                <a:path w="3248151" h="3248139">
                  <a:moveTo>
                    <a:pt x="0" y="1624076"/>
                  </a:moveTo>
                  <a:cubicBezTo>
                    <a:pt x="0" y="727113"/>
                    <a:pt x="727125" y="0"/>
                    <a:pt x="1624076" y="0"/>
                  </a:cubicBezTo>
                  <a:cubicBezTo>
                    <a:pt x="2521026" y="0"/>
                    <a:pt x="3248151" y="727113"/>
                    <a:pt x="3248151" y="1624076"/>
                  </a:cubicBezTo>
                  <a:cubicBezTo>
                    <a:pt x="3248151" y="2521026"/>
                    <a:pt x="2521026" y="3248139"/>
                    <a:pt x="1624076" y="3248139"/>
                  </a:cubicBezTo>
                  <a:cubicBezTo>
                    <a:pt x="727125" y="3248139"/>
                    <a:pt x="0" y="2521026"/>
                    <a:pt x="0" y="1624076"/>
                  </a:cubicBezTo>
                  <a:close/>
                </a:path>
              </a:pathLst>
            </a:custGeom>
            <a:solidFill>
              <a:schemeClr val="accent1"/>
            </a:solidFill>
            <a:ln w="12700" cmpd="sng">
              <a:noFill/>
              <a:prstDash val="solid"/>
            </a:ln>
          </p:spPr>
          <p:txBody>
            <a:bodyPr anchor="ctr">
              <a:spAutoFit/>
            </a:bodyPr>
            <a:lstStyle/>
            <a:p>
              <a:pPr algn="ctr"/>
              <a:endParaRPr lang="en-US" dirty="0"/>
            </a:p>
          </p:txBody>
        </p:sp>
        <p:sp>
          <p:nvSpPr>
            <p:cNvPr id="7" name="Line">
              <a:extLst>
                <a:ext uri="{FF2B5EF4-FFF2-40B4-BE49-F238E27FC236}">
                  <a16:creationId xmlns:a16="http://schemas.microsoft.com/office/drawing/2014/main" id="{02DBA556-751E-E748-9BA1-99969EBC7A25}"/>
                </a:ext>
              </a:extLst>
            </p:cNvPr>
            <p:cNvSpPr/>
            <p:nvPr/>
          </p:nvSpPr>
          <p:spPr>
            <a:xfrm>
              <a:off x="12090323" y="9418389"/>
              <a:ext cx="257318" cy="25896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8" name="Circle">
            <a:extLst>
              <a:ext uri="{FF2B5EF4-FFF2-40B4-BE49-F238E27FC236}">
                <a16:creationId xmlns:a16="http://schemas.microsoft.com/office/drawing/2014/main" id="{289C78C4-3A74-A841-ACCA-7B3528C826E9}"/>
              </a:ext>
            </a:extLst>
          </p:cNvPr>
          <p:cNvSpPr/>
          <p:nvPr userDrawn="1"/>
        </p:nvSpPr>
        <p:spPr>
          <a:xfrm>
            <a:off x="7698723" y="4494006"/>
            <a:ext cx="425675" cy="425675"/>
          </a:xfrm>
          <a:custGeom>
            <a:avLst/>
            <a:gdLst/>
            <a:ahLst/>
            <a:cxnLst/>
            <a:rect l="0" t="0" r="0" b="0"/>
            <a:pathLst>
              <a:path w="665632" h="665632">
                <a:moveTo>
                  <a:pt x="0" y="332816"/>
                </a:moveTo>
                <a:cubicBezTo>
                  <a:pt x="0" y="149009"/>
                  <a:pt x="149009" y="0"/>
                  <a:pt x="332816" y="0"/>
                </a:cubicBezTo>
                <a:cubicBezTo>
                  <a:pt x="516623" y="0"/>
                  <a:pt x="665632" y="149009"/>
                  <a:pt x="665632" y="332816"/>
                </a:cubicBezTo>
                <a:cubicBezTo>
                  <a:pt x="665632" y="516623"/>
                  <a:pt x="516623" y="665632"/>
                  <a:pt x="332816" y="665632"/>
                </a:cubicBezTo>
                <a:cubicBezTo>
                  <a:pt x="149009" y="665632"/>
                  <a:pt x="0" y="516623"/>
                  <a:pt x="0" y="332816"/>
                </a:cubicBezTo>
                <a:close/>
              </a:path>
            </a:pathLst>
          </a:custGeom>
          <a:gradFill flip="none" rotWithShape="1">
            <a:gsLst>
              <a:gs pos="39000">
                <a:srgbClr val="DB1820">
                  <a:alpha val="60000"/>
                </a:srgbClr>
              </a:gs>
              <a:gs pos="73000">
                <a:srgbClr val="FEFFFF">
                  <a:alpha val="0"/>
                </a:srgbClr>
              </a:gs>
            </a:gsLst>
            <a:path path="circle">
              <a:fillToRect l="50000" t="50000" r="50000" b="50000"/>
            </a:path>
            <a:tileRect/>
          </a:gradFill>
          <a:ln w="12700" cmpd="sng">
            <a:noFill/>
            <a:prstDash val="solid"/>
          </a:ln>
          <a:effectLst>
            <a:softEdge rad="25400"/>
          </a:effectLst>
        </p:spPr>
        <p:txBody>
          <a:bodyPr wrap="square" lIns="60945" tIns="30472" rIns="60945" bIns="30472" anchor="ctr">
            <a:spAutoFit/>
          </a:bodyPr>
          <a:lstStyle/>
          <a:p>
            <a:pPr algn="ctr"/>
            <a:endParaRPr lang="en-US" dirty="0"/>
          </a:p>
        </p:txBody>
      </p:sp>
      <p:sp>
        <p:nvSpPr>
          <p:cNvPr id="9" name="Circle">
            <a:extLst>
              <a:ext uri="{FF2B5EF4-FFF2-40B4-BE49-F238E27FC236}">
                <a16:creationId xmlns:a16="http://schemas.microsoft.com/office/drawing/2014/main" id="{914E3D61-2703-C841-8F66-7D4B5C8F4B0D}"/>
              </a:ext>
            </a:extLst>
          </p:cNvPr>
          <p:cNvSpPr/>
          <p:nvPr userDrawn="1"/>
        </p:nvSpPr>
        <p:spPr>
          <a:xfrm>
            <a:off x="5177791" y="1851252"/>
            <a:ext cx="636789" cy="636789"/>
          </a:xfrm>
          <a:custGeom>
            <a:avLst/>
            <a:gdLst/>
            <a:ahLst/>
            <a:cxnLst/>
            <a:rect l="0" t="0" r="0" b="0"/>
            <a:pathLst>
              <a:path w="919632" h="919632">
                <a:moveTo>
                  <a:pt x="0" y="459816"/>
                </a:moveTo>
                <a:cubicBezTo>
                  <a:pt x="0" y="205879"/>
                  <a:pt x="205879" y="0"/>
                  <a:pt x="459816" y="0"/>
                </a:cubicBezTo>
                <a:cubicBezTo>
                  <a:pt x="713752" y="0"/>
                  <a:pt x="919632" y="205879"/>
                  <a:pt x="919632" y="459816"/>
                </a:cubicBezTo>
                <a:cubicBezTo>
                  <a:pt x="919632" y="713752"/>
                  <a:pt x="713752" y="919632"/>
                  <a:pt x="459816" y="919632"/>
                </a:cubicBezTo>
                <a:cubicBezTo>
                  <a:pt x="205879" y="919632"/>
                  <a:pt x="0" y="713752"/>
                  <a:pt x="0" y="459816"/>
                </a:cubicBezTo>
                <a:close/>
              </a:path>
            </a:pathLst>
          </a:custGeom>
          <a:gradFill flip="none" rotWithShape="1">
            <a:gsLst>
              <a:gs pos="39000">
                <a:srgbClr val="DB1820">
                  <a:alpha val="60000"/>
                </a:srgbClr>
              </a:gs>
              <a:gs pos="73000">
                <a:srgbClr val="FEFFFF">
                  <a:alpha val="0"/>
                </a:srgbClr>
              </a:gs>
            </a:gsLst>
            <a:path path="circle">
              <a:fillToRect l="50000" t="50000" r="50000" b="50000"/>
            </a:path>
            <a:tileRect/>
          </a:gradFill>
          <a:ln w="12700" cmpd="sng">
            <a:noFill/>
            <a:prstDash val="solid"/>
          </a:ln>
          <a:effectLst>
            <a:softEdge rad="25400"/>
          </a:effectLst>
        </p:spPr>
        <p:txBody>
          <a:bodyPr wrap="square" lIns="60945" tIns="30472" rIns="60945" bIns="30472" anchor="ctr">
            <a:spAutoFit/>
          </a:bodyPr>
          <a:lstStyle/>
          <a:p>
            <a:pPr algn="ctr"/>
            <a:endParaRPr lang="en-US" dirty="0"/>
          </a:p>
        </p:txBody>
      </p:sp>
      <p:sp>
        <p:nvSpPr>
          <p:cNvPr id="10" name="Circle">
            <a:extLst>
              <a:ext uri="{FF2B5EF4-FFF2-40B4-BE49-F238E27FC236}">
                <a16:creationId xmlns:a16="http://schemas.microsoft.com/office/drawing/2014/main" id="{A61D7C93-EEFB-124D-9332-AF30609658E1}"/>
              </a:ext>
            </a:extLst>
          </p:cNvPr>
          <p:cNvSpPr/>
          <p:nvPr userDrawn="1"/>
        </p:nvSpPr>
        <p:spPr>
          <a:xfrm>
            <a:off x="8124398" y="2161863"/>
            <a:ext cx="199473" cy="199479"/>
          </a:xfrm>
          <a:custGeom>
            <a:avLst/>
            <a:gdLst/>
            <a:ahLst/>
            <a:cxnLst/>
            <a:rect l="0" t="0" r="0" b="0"/>
            <a:pathLst>
              <a:path w="398945" h="398957">
                <a:moveTo>
                  <a:pt x="0" y="199478"/>
                </a:moveTo>
                <a:cubicBezTo>
                  <a:pt x="0" y="89319"/>
                  <a:pt x="89306" y="0"/>
                  <a:pt x="199478" y="0"/>
                </a:cubicBezTo>
                <a:cubicBezTo>
                  <a:pt x="309638" y="0"/>
                  <a:pt x="398945" y="89319"/>
                  <a:pt x="398945" y="199478"/>
                </a:cubicBezTo>
                <a:cubicBezTo>
                  <a:pt x="398945" y="309638"/>
                  <a:pt x="309638" y="398957"/>
                  <a:pt x="199478" y="398957"/>
                </a:cubicBezTo>
                <a:cubicBezTo>
                  <a:pt x="89306" y="398957"/>
                  <a:pt x="0" y="309638"/>
                  <a:pt x="0" y="199478"/>
                </a:cubicBezTo>
                <a:close/>
              </a:path>
            </a:pathLst>
          </a:custGeom>
          <a:solidFill>
            <a:schemeClr val="accent1">
              <a:alpha val="50000"/>
            </a:schemeClr>
          </a:solidFill>
          <a:ln w="12700" cmpd="sng">
            <a:noFill/>
            <a:prstDash val="solid"/>
          </a:ln>
        </p:spPr>
        <p:txBody>
          <a:bodyPr lIns="60945" tIns="30472" rIns="60945" bIns="30472" anchor="ctr">
            <a:spAutoFit/>
          </a:bodyPr>
          <a:lstStyle/>
          <a:p>
            <a:pPr algn="ctr"/>
            <a:endParaRPr lang="en-US" dirty="0"/>
          </a:p>
        </p:txBody>
      </p:sp>
      <p:sp>
        <p:nvSpPr>
          <p:cNvPr id="11" name="Circle">
            <a:extLst>
              <a:ext uri="{FF2B5EF4-FFF2-40B4-BE49-F238E27FC236}">
                <a16:creationId xmlns:a16="http://schemas.microsoft.com/office/drawing/2014/main" id="{23664103-F76C-1F4F-8373-2EB6D215D6E7}"/>
              </a:ext>
            </a:extLst>
          </p:cNvPr>
          <p:cNvSpPr/>
          <p:nvPr userDrawn="1"/>
        </p:nvSpPr>
        <p:spPr>
          <a:xfrm>
            <a:off x="8280592" y="1915145"/>
            <a:ext cx="246718" cy="246718"/>
          </a:xfrm>
          <a:custGeom>
            <a:avLst/>
            <a:gdLst/>
            <a:ahLst/>
            <a:cxnLst/>
            <a:rect l="0" t="0" r="0" b="0"/>
            <a:pathLst>
              <a:path w="309892" h="309892">
                <a:moveTo>
                  <a:pt x="0" y="154952"/>
                </a:moveTo>
                <a:cubicBezTo>
                  <a:pt x="0" y="69392"/>
                  <a:pt x="69380" y="0"/>
                  <a:pt x="154940" y="0"/>
                </a:cubicBezTo>
                <a:cubicBezTo>
                  <a:pt x="240499" y="0"/>
                  <a:pt x="309892" y="69392"/>
                  <a:pt x="309892" y="154952"/>
                </a:cubicBezTo>
                <a:cubicBezTo>
                  <a:pt x="309892" y="240512"/>
                  <a:pt x="240499" y="309892"/>
                  <a:pt x="154940" y="309892"/>
                </a:cubicBezTo>
                <a:cubicBezTo>
                  <a:pt x="69380" y="309892"/>
                  <a:pt x="0" y="240512"/>
                  <a:pt x="0" y="154952"/>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12" name="Circle">
            <a:extLst>
              <a:ext uri="{FF2B5EF4-FFF2-40B4-BE49-F238E27FC236}">
                <a16:creationId xmlns:a16="http://schemas.microsoft.com/office/drawing/2014/main" id="{40B80B79-6372-564D-BFD4-E17A6E3748F9}"/>
              </a:ext>
            </a:extLst>
          </p:cNvPr>
          <p:cNvSpPr/>
          <p:nvPr userDrawn="1"/>
        </p:nvSpPr>
        <p:spPr>
          <a:xfrm>
            <a:off x="4038880" y="3841377"/>
            <a:ext cx="199473" cy="199479"/>
          </a:xfrm>
          <a:custGeom>
            <a:avLst/>
            <a:gdLst/>
            <a:ahLst/>
            <a:cxnLst/>
            <a:rect l="0" t="0" r="0" b="0"/>
            <a:pathLst>
              <a:path w="398945" h="398957">
                <a:moveTo>
                  <a:pt x="0" y="199478"/>
                </a:moveTo>
                <a:cubicBezTo>
                  <a:pt x="0" y="89319"/>
                  <a:pt x="89306" y="0"/>
                  <a:pt x="199478" y="0"/>
                </a:cubicBezTo>
                <a:cubicBezTo>
                  <a:pt x="309638" y="0"/>
                  <a:pt x="398945" y="89319"/>
                  <a:pt x="398945" y="199478"/>
                </a:cubicBezTo>
                <a:cubicBezTo>
                  <a:pt x="398945" y="309638"/>
                  <a:pt x="309638" y="398957"/>
                  <a:pt x="199478" y="398957"/>
                </a:cubicBezTo>
                <a:cubicBezTo>
                  <a:pt x="89306" y="398957"/>
                  <a:pt x="0" y="309638"/>
                  <a:pt x="0" y="199478"/>
                </a:cubicBezTo>
                <a:close/>
              </a:path>
            </a:pathLst>
          </a:custGeom>
          <a:solidFill>
            <a:schemeClr val="accent1">
              <a:alpha val="50000"/>
            </a:schemeClr>
          </a:solidFill>
          <a:ln w="12700" cmpd="sng">
            <a:noFill/>
            <a:prstDash val="solid"/>
          </a:ln>
        </p:spPr>
        <p:txBody>
          <a:bodyPr lIns="60945" tIns="30472" rIns="60945" bIns="30472" anchor="ctr">
            <a:spAutoFit/>
          </a:bodyPr>
          <a:lstStyle/>
          <a:p>
            <a:pPr algn="ctr"/>
            <a:endParaRPr lang="en-US" dirty="0"/>
          </a:p>
        </p:txBody>
      </p:sp>
      <p:sp>
        <p:nvSpPr>
          <p:cNvPr id="13" name="Circle">
            <a:extLst>
              <a:ext uri="{FF2B5EF4-FFF2-40B4-BE49-F238E27FC236}">
                <a16:creationId xmlns:a16="http://schemas.microsoft.com/office/drawing/2014/main" id="{B10E7E79-5392-8346-A4FA-26576EECA7C0}"/>
              </a:ext>
            </a:extLst>
          </p:cNvPr>
          <p:cNvSpPr/>
          <p:nvPr userDrawn="1"/>
        </p:nvSpPr>
        <p:spPr>
          <a:xfrm>
            <a:off x="2415941" y="4889432"/>
            <a:ext cx="177127" cy="177127"/>
          </a:xfrm>
          <a:custGeom>
            <a:avLst/>
            <a:gdLst/>
            <a:ahLst/>
            <a:cxnLst/>
            <a:rect l="0" t="0" r="0" b="0"/>
            <a:pathLst>
              <a:path w="354253" h="354253">
                <a:moveTo>
                  <a:pt x="0" y="177126"/>
                </a:moveTo>
                <a:cubicBezTo>
                  <a:pt x="0" y="79311"/>
                  <a:pt x="79311" y="0"/>
                  <a:pt x="177126" y="0"/>
                </a:cubicBezTo>
                <a:cubicBezTo>
                  <a:pt x="274942" y="0"/>
                  <a:pt x="354253" y="79311"/>
                  <a:pt x="354253" y="177126"/>
                </a:cubicBezTo>
                <a:cubicBezTo>
                  <a:pt x="354253" y="274929"/>
                  <a:pt x="274942" y="354253"/>
                  <a:pt x="177126" y="354253"/>
                </a:cubicBezTo>
                <a:cubicBezTo>
                  <a:pt x="79311" y="354253"/>
                  <a:pt x="0" y="274929"/>
                  <a:pt x="0" y="177126"/>
                </a:cubicBezTo>
                <a:close/>
              </a:path>
            </a:pathLst>
          </a:custGeom>
          <a:solidFill>
            <a:schemeClr val="accent1">
              <a:alpha val="50000"/>
            </a:schemeClr>
          </a:solidFill>
          <a:ln w="12700" cmpd="sng">
            <a:noFill/>
            <a:prstDash val="solid"/>
          </a:ln>
        </p:spPr>
        <p:txBody>
          <a:bodyPr lIns="60945" tIns="30472" rIns="60945" bIns="30472" anchor="ctr">
            <a:spAutoFit/>
          </a:bodyPr>
          <a:lstStyle/>
          <a:p>
            <a:pPr algn="ctr"/>
            <a:endParaRPr lang="en-US" dirty="0"/>
          </a:p>
        </p:txBody>
      </p:sp>
      <p:sp>
        <p:nvSpPr>
          <p:cNvPr id="14" name="Circle">
            <a:extLst>
              <a:ext uri="{FF2B5EF4-FFF2-40B4-BE49-F238E27FC236}">
                <a16:creationId xmlns:a16="http://schemas.microsoft.com/office/drawing/2014/main" id="{B504525B-F900-6E44-AA86-69640AC2125F}"/>
              </a:ext>
            </a:extLst>
          </p:cNvPr>
          <p:cNvSpPr/>
          <p:nvPr userDrawn="1"/>
        </p:nvSpPr>
        <p:spPr>
          <a:xfrm>
            <a:off x="9152569" y="2326419"/>
            <a:ext cx="372236" cy="372252"/>
          </a:xfrm>
          <a:custGeom>
            <a:avLst/>
            <a:gdLst/>
            <a:ahLst/>
            <a:cxnLst/>
            <a:rect l="0" t="0" r="0" b="0"/>
            <a:pathLst>
              <a:path w="605713" h="605739">
                <a:moveTo>
                  <a:pt x="0" y="302869"/>
                </a:moveTo>
                <a:cubicBezTo>
                  <a:pt x="0" y="135623"/>
                  <a:pt x="135597" y="0"/>
                  <a:pt x="302869" y="0"/>
                </a:cubicBezTo>
                <a:cubicBezTo>
                  <a:pt x="470128" y="0"/>
                  <a:pt x="605713" y="135623"/>
                  <a:pt x="605713" y="302869"/>
                </a:cubicBezTo>
                <a:cubicBezTo>
                  <a:pt x="605713" y="470115"/>
                  <a:pt x="470128" y="605739"/>
                  <a:pt x="302869" y="605739"/>
                </a:cubicBezTo>
                <a:cubicBezTo>
                  <a:pt x="135597" y="605739"/>
                  <a:pt x="0" y="470115"/>
                  <a:pt x="0" y="302869"/>
                </a:cubicBezTo>
                <a:close/>
              </a:path>
            </a:pathLst>
          </a:custGeom>
          <a:gradFill flip="none" rotWithShape="1">
            <a:gsLst>
              <a:gs pos="51000">
                <a:schemeClr val="accent1">
                  <a:alpha val="60000"/>
                </a:schemeClr>
              </a:gs>
              <a:gs pos="68000">
                <a:srgbClr val="FEFFFF">
                  <a:alpha val="0"/>
                </a:srgbClr>
              </a:gs>
            </a:gsLst>
            <a:path path="circle">
              <a:fillToRect l="50000" t="50000" r="50000" b="50000"/>
            </a:path>
            <a:tileRect/>
          </a:gradFill>
          <a:ln w="12700" cmpd="sng">
            <a:noFill/>
            <a:prstDash val="solid"/>
          </a:ln>
          <a:effectLst>
            <a:softEdge rad="25400"/>
          </a:effectLst>
        </p:spPr>
        <p:txBody>
          <a:bodyPr wrap="square" lIns="60945" tIns="30472" rIns="60945" bIns="30472" anchor="ctr">
            <a:spAutoFit/>
          </a:bodyPr>
          <a:lstStyle/>
          <a:p>
            <a:pPr algn="ctr"/>
            <a:endParaRPr lang="en-US" dirty="0"/>
          </a:p>
        </p:txBody>
      </p:sp>
      <p:sp>
        <p:nvSpPr>
          <p:cNvPr id="15" name="Circle">
            <a:extLst>
              <a:ext uri="{FF2B5EF4-FFF2-40B4-BE49-F238E27FC236}">
                <a16:creationId xmlns:a16="http://schemas.microsoft.com/office/drawing/2014/main" id="{EB1E56F0-CC96-8645-B6E9-873FE36379FF}"/>
              </a:ext>
            </a:extLst>
          </p:cNvPr>
          <p:cNvSpPr/>
          <p:nvPr userDrawn="1"/>
        </p:nvSpPr>
        <p:spPr>
          <a:xfrm>
            <a:off x="3096668" y="4024184"/>
            <a:ext cx="515671" cy="515692"/>
          </a:xfrm>
          <a:custGeom>
            <a:avLst/>
            <a:gdLst/>
            <a:ahLst/>
            <a:cxnLst/>
            <a:rect l="0" t="0" r="0" b="0"/>
            <a:pathLst>
              <a:path w="605713" h="605739">
                <a:moveTo>
                  <a:pt x="0" y="302869"/>
                </a:moveTo>
                <a:cubicBezTo>
                  <a:pt x="0" y="135610"/>
                  <a:pt x="135597" y="0"/>
                  <a:pt x="302869" y="0"/>
                </a:cubicBezTo>
                <a:cubicBezTo>
                  <a:pt x="470128" y="0"/>
                  <a:pt x="605713" y="135610"/>
                  <a:pt x="605713" y="302869"/>
                </a:cubicBezTo>
                <a:cubicBezTo>
                  <a:pt x="605713" y="470128"/>
                  <a:pt x="470128" y="605739"/>
                  <a:pt x="302869" y="605739"/>
                </a:cubicBezTo>
                <a:cubicBezTo>
                  <a:pt x="135597" y="605739"/>
                  <a:pt x="0" y="470128"/>
                  <a:pt x="0" y="302869"/>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16" name="Circle">
            <a:extLst>
              <a:ext uri="{FF2B5EF4-FFF2-40B4-BE49-F238E27FC236}">
                <a16:creationId xmlns:a16="http://schemas.microsoft.com/office/drawing/2014/main" id="{B152E3A1-9FF8-2249-BE1D-519B17F341E1}"/>
              </a:ext>
            </a:extLst>
          </p:cNvPr>
          <p:cNvSpPr/>
          <p:nvPr userDrawn="1"/>
        </p:nvSpPr>
        <p:spPr>
          <a:xfrm>
            <a:off x="3096668" y="4358355"/>
            <a:ext cx="181521" cy="181521"/>
          </a:xfrm>
          <a:custGeom>
            <a:avLst/>
            <a:gdLst/>
            <a:ahLst/>
            <a:cxnLst/>
            <a:rect l="0" t="0" r="0" b="0"/>
            <a:pathLst>
              <a:path w="363042" h="363042">
                <a:moveTo>
                  <a:pt x="0" y="181521"/>
                </a:moveTo>
                <a:cubicBezTo>
                  <a:pt x="0" y="81279"/>
                  <a:pt x="81279" y="0"/>
                  <a:pt x="181521" y="0"/>
                </a:cubicBezTo>
                <a:cubicBezTo>
                  <a:pt x="281762" y="0"/>
                  <a:pt x="363042" y="81279"/>
                  <a:pt x="363042" y="181521"/>
                </a:cubicBezTo>
                <a:cubicBezTo>
                  <a:pt x="363042" y="281762"/>
                  <a:pt x="281762" y="363042"/>
                  <a:pt x="181521" y="363042"/>
                </a:cubicBezTo>
                <a:cubicBezTo>
                  <a:pt x="81279" y="363042"/>
                  <a:pt x="0" y="281762"/>
                  <a:pt x="0" y="181521"/>
                </a:cubicBezTo>
                <a:close/>
              </a:path>
            </a:pathLst>
          </a:custGeom>
          <a:solidFill>
            <a:srgbClr val="6B0F12">
              <a:alpha val="60000"/>
            </a:srgbClr>
          </a:solidFill>
          <a:ln w="12700" cmpd="sng">
            <a:noFill/>
            <a:prstDash val="solid"/>
          </a:ln>
        </p:spPr>
        <p:txBody>
          <a:bodyPr lIns="60945" tIns="30472" rIns="60945" bIns="30472" anchor="ctr">
            <a:spAutoFit/>
          </a:bodyPr>
          <a:lstStyle/>
          <a:p>
            <a:pPr algn="ctr"/>
            <a:endParaRPr lang="en-US" dirty="0"/>
          </a:p>
        </p:txBody>
      </p:sp>
      <p:sp>
        <p:nvSpPr>
          <p:cNvPr id="17" name="Circle">
            <a:extLst>
              <a:ext uri="{FF2B5EF4-FFF2-40B4-BE49-F238E27FC236}">
                <a16:creationId xmlns:a16="http://schemas.microsoft.com/office/drawing/2014/main" id="{0B13B245-D72F-B74F-9CC6-ED831D246103}"/>
              </a:ext>
            </a:extLst>
          </p:cNvPr>
          <p:cNvSpPr/>
          <p:nvPr userDrawn="1"/>
        </p:nvSpPr>
        <p:spPr>
          <a:xfrm>
            <a:off x="9331075" y="1915145"/>
            <a:ext cx="97879" cy="97878"/>
          </a:xfrm>
          <a:custGeom>
            <a:avLst/>
            <a:gdLst/>
            <a:ahLst/>
            <a:cxnLst/>
            <a:rect l="0" t="0" r="0" b="0"/>
            <a:pathLst>
              <a:path w="195757" h="195757">
                <a:moveTo>
                  <a:pt x="0" y="97878"/>
                </a:moveTo>
                <a:cubicBezTo>
                  <a:pt x="0" y="43827"/>
                  <a:pt x="43827" y="0"/>
                  <a:pt x="97878" y="0"/>
                </a:cubicBezTo>
                <a:cubicBezTo>
                  <a:pt x="151930" y="0"/>
                  <a:pt x="195757" y="43827"/>
                  <a:pt x="195757" y="97878"/>
                </a:cubicBezTo>
                <a:cubicBezTo>
                  <a:pt x="195757" y="151930"/>
                  <a:pt x="151930" y="195757"/>
                  <a:pt x="97878" y="195757"/>
                </a:cubicBezTo>
                <a:cubicBezTo>
                  <a:pt x="43827" y="195757"/>
                  <a:pt x="0" y="151930"/>
                  <a:pt x="0" y="97878"/>
                </a:cubicBezTo>
                <a:close/>
              </a:path>
            </a:pathLst>
          </a:custGeom>
          <a:solidFill>
            <a:schemeClr val="accent2">
              <a:lumMod val="40000"/>
              <a:lumOff val="60000"/>
              <a:alpha val="60000"/>
            </a:schemeClr>
          </a:solidFill>
          <a:ln w="12700" cmpd="sng">
            <a:noFill/>
            <a:prstDash val="solid"/>
          </a:ln>
        </p:spPr>
        <p:txBody>
          <a:bodyPr lIns="60945" tIns="30472" rIns="60945" bIns="30472" anchor="ctr">
            <a:spAutoFit/>
          </a:bodyPr>
          <a:lstStyle/>
          <a:p>
            <a:pPr algn="ctr"/>
            <a:endParaRPr lang="en-US" dirty="0"/>
          </a:p>
        </p:txBody>
      </p:sp>
      <p:sp>
        <p:nvSpPr>
          <p:cNvPr id="18" name="Circle">
            <a:extLst>
              <a:ext uri="{FF2B5EF4-FFF2-40B4-BE49-F238E27FC236}">
                <a16:creationId xmlns:a16="http://schemas.microsoft.com/office/drawing/2014/main" id="{80B4D6D2-06E5-C148-B647-6F579B2DDE29}"/>
              </a:ext>
            </a:extLst>
          </p:cNvPr>
          <p:cNvSpPr/>
          <p:nvPr userDrawn="1"/>
        </p:nvSpPr>
        <p:spPr>
          <a:xfrm>
            <a:off x="1730730" y="5235120"/>
            <a:ext cx="97878" cy="97879"/>
          </a:xfrm>
          <a:custGeom>
            <a:avLst/>
            <a:gdLst/>
            <a:ahLst/>
            <a:cxnLst/>
            <a:rect l="0" t="0" r="0" b="0"/>
            <a:pathLst>
              <a:path w="195757" h="195757">
                <a:moveTo>
                  <a:pt x="0" y="97878"/>
                </a:moveTo>
                <a:cubicBezTo>
                  <a:pt x="0" y="43827"/>
                  <a:pt x="43827" y="0"/>
                  <a:pt x="97878" y="0"/>
                </a:cubicBezTo>
                <a:cubicBezTo>
                  <a:pt x="151930" y="0"/>
                  <a:pt x="195757" y="43827"/>
                  <a:pt x="195757" y="97878"/>
                </a:cubicBezTo>
                <a:cubicBezTo>
                  <a:pt x="195757" y="151930"/>
                  <a:pt x="151930" y="195757"/>
                  <a:pt x="97878" y="195757"/>
                </a:cubicBezTo>
                <a:cubicBezTo>
                  <a:pt x="43827" y="195757"/>
                  <a:pt x="0" y="151930"/>
                  <a:pt x="0" y="97878"/>
                </a:cubicBezTo>
                <a:close/>
              </a:path>
            </a:pathLst>
          </a:custGeom>
          <a:solidFill>
            <a:schemeClr val="accent2">
              <a:alpha val="60000"/>
            </a:schemeClr>
          </a:solidFill>
          <a:ln w="12700" cmpd="sng">
            <a:noFill/>
            <a:prstDash val="solid"/>
          </a:ln>
        </p:spPr>
        <p:txBody>
          <a:bodyPr lIns="60945" tIns="30472" rIns="60945" bIns="30472" anchor="ctr">
            <a:spAutoFit/>
          </a:bodyPr>
          <a:lstStyle/>
          <a:p>
            <a:pPr algn="ctr"/>
            <a:r>
              <a:rPr lang="en-US" dirty="0"/>
              <a:t> </a:t>
            </a:r>
          </a:p>
        </p:txBody>
      </p:sp>
      <p:sp>
        <p:nvSpPr>
          <p:cNvPr id="19" name="Circle">
            <a:extLst>
              <a:ext uri="{FF2B5EF4-FFF2-40B4-BE49-F238E27FC236}">
                <a16:creationId xmlns:a16="http://schemas.microsoft.com/office/drawing/2014/main" id="{0A526A60-7F22-D448-B66E-2745A3007EE3}"/>
              </a:ext>
            </a:extLst>
          </p:cNvPr>
          <p:cNvSpPr/>
          <p:nvPr userDrawn="1"/>
        </p:nvSpPr>
        <p:spPr>
          <a:xfrm>
            <a:off x="3848374" y="4679576"/>
            <a:ext cx="97879" cy="97879"/>
          </a:xfrm>
          <a:custGeom>
            <a:avLst/>
            <a:gdLst/>
            <a:ahLst/>
            <a:cxnLst/>
            <a:rect l="0" t="0" r="0" b="0"/>
            <a:pathLst>
              <a:path w="195757" h="195757">
                <a:moveTo>
                  <a:pt x="0" y="97878"/>
                </a:moveTo>
                <a:cubicBezTo>
                  <a:pt x="0" y="43827"/>
                  <a:pt x="43827" y="0"/>
                  <a:pt x="97878" y="0"/>
                </a:cubicBezTo>
                <a:cubicBezTo>
                  <a:pt x="151930" y="0"/>
                  <a:pt x="195757" y="43827"/>
                  <a:pt x="195757" y="97878"/>
                </a:cubicBezTo>
                <a:cubicBezTo>
                  <a:pt x="195757" y="151930"/>
                  <a:pt x="151930" y="195757"/>
                  <a:pt x="97878" y="195757"/>
                </a:cubicBezTo>
                <a:cubicBezTo>
                  <a:pt x="43827" y="195757"/>
                  <a:pt x="0" y="151930"/>
                  <a:pt x="0" y="97878"/>
                </a:cubicBezTo>
                <a:close/>
              </a:path>
            </a:pathLst>
          </a:custGeom>
          <a:solidFill>
            <a:schemeClr val="accent4">
              <a:lumMod val="20000"/>
              <a:lumOff val="80000"/>
              <a:alpha val="80000"/>
            </a:schemeClr>
          </a:solidFill>
          <a:ln w="12700" cmpd="sng">
            <a:noFill/>
            <a:prstDash val="solid"/>
          </a:ln>
        </p:spPr>
        <p:txBody>
          <a:bodyPr lIns="60945" tIns="30472" rIns="60945" bIns="30472" anchor="ctr">
            <a:spAutoFit/>
          </a:bodyPr>
          <a:lstStyle/>
          <a:p>
            <a:pPr algn="ctr"/>
            <a:endParaRPr lang="en-US" dirty="0"/>
          </a:p>
        </p:txBody>
      </p:sp>
      <p:sp>
        <p:nvSpPr>
          <p:cNvPr id="20" name="Circle">
            <a:extLst>
              <a:ext uri="{FF2B5EF4-FFF2-40B4-BE49-F238E27FC236}">
                <a16:creationId xmlns:a16="http://schemas.microsoft.com/office/drawing/2014/main" id="{51269EE7-543E-DE43-B111-9ED7A472EA7C}"/>
              </a:ext>
            </a:extLst>
          </p:cNvPr>
          <p:cNvSpPr/>
          <p:nvPr userDrawn="1"/>
        </p:nvSpPr>
        <p:spPr>
          <a:xfrm>
            <a:off x="8211362" y="3869846"/>
            <a:ext cx="181521" cy="181521"/>
          </a:xfrm>
          <a:custGeom>
            <a:avLst/>
            <a:gdLst/>
            <a:ahLst/>
            <a:cxnLst/>
            <a:rect l="0" t="0" r="0" b="0"/>
            <a:pathLst>
              <a:path w="363042" h="363042">
                <a:moveTo>
                  <a:pt x="0" y="181521"/>
                </a:moveTo>
                <a:cubicBezTo>
                  <a:pt x="0" y="81279"/>
                  <a:pt x="81280" y="0"/>
                  <a:pt x="181521" y="0"/>
                </a:cubicBezTo>
                <a:cubicBezTo>
                  <a:pt x="281762" y="0"/>
                  <a:pt x="363042" y="81279"/>
                  <a:pt x="363042" y="181521"/>
                </a:cubicBezTo>
                <a:cubicBezTo>
                  <a:pt x="363042" y="281762"/>
                  <a:pt x="281762" y="363042"/>
                  <a:pt x="181521" y="363042"/>
                </a:cubicBezTo>
                <a:cubicBezTo>
                  <a:pt x="81280" y="363042"/>
                  <a:pt x="0" y="281762"/>
                  <a:pt x="0" y="181521"/>
                </a:cubicBezTo>
                <a:close/>
              </a:path>
            </a:pathLst>
          </a:custGeom>
          <a:solidFill>
            <a:srgbClr val="6B0F12">
              <a:alpha val="60000"/>
            </a:srgbClr>
          </a:solidFill>
          <a:ln w="12700" cmpd="sng">
            <a:noFill/>
            <a:prstDash val="solid"/>
          </a:ln>
          <a:effectLst>
            <a:softEdge rad="38100"/>
          </a:effectLst>
        </p:spPr>
        <p:txBody>
          <a:bodyPr lIns="60945" tIns="30472" rIns="60945" bIns="30472" anchor="ctr">
            <a:spAutoFit/>
          </a:bodyPr>
          <a:lstStyle/>
          <a:p>
            <a:pPr algn="ctr"/>
            <a:endParaRPr lang="en-US" dirty="0"/>
          </a:p>
        </p:txBody>
      </p:sp>
      <p:sp>
        <p:nvSpPr>
          <p:cNvPr id="21" name="Circle">
            <a:extLst>
              <a:ext uri="{FF2B5EF4-FFF2-40B4-BE49-F238E27FC236}">
                <a16:creationId xmlns:a16="http://schemas.microsoft.com/office/drawing/2014/main" id="{1B464B54-E7C0-E14B-A798-3AE5545D2026}"/>
              </a:ext>
            </a:extLst>
          </p:cNvPr>
          <p:cNvSpPr/>
          <p:nvPr userDrawn="1"/>
        </p:nvSpPr>
        <p:spPr>
          <a:xfrm>
            <a:off x="10062183" y="1631534"/>
            <a:ext cx="82468" cy="82474"/>
          </a:xfrm>
          <a:custGeom>
            <a:avLst/>
            <a:gdLst/>
            <a:ahLst/>
            <a:cxnLst/>
            <a:rect l="0" t="0" r="0" b="0"/>
            <a:pathLst>
              <a:path w="164934" h="164947">
                <a:moveTo>
                  <a:pt x="0" y="82473"/>
                </a:moveTo>
                <a:cubicBezTo>
                  <a:pt x="0" y="36931"/>
                  <a:pt x="36931" y="0"/>
                  <a:pt x="82473" y="0"/>
                </a:cubicBezTo>
                <a:cubicBezTo>
                  <a:pt x="128003" y="0"/>
                  <a:pt x="164934" y="36931"/>
                  <a:pt x="164934" y="82473"/>
                </a:cubicBezTo>
                <a:cubicBezTo>
                  <a:pt x="164934" y="128016"/>
                  <a:pt x="128003" y="164947"/>
                  <a:pt x="82473" y="164947"/>
                </a:cubicBezTo>
                <a:cubicBezTo>
                  <a:pt x="36931" y="164947"/>
                  <a:pt x="0" y="128016"/>
                  <a:pt x="0" y="82473"/>
                </a:cubicBezTo>
                <a:close/>
              </a:path>
            </a:pathLst>
          </a:custGeom>
          <a:solidFill>
            <a:srgbClr val="F1CBDD">
              <a:alpha val="80000"/>
            </a:srgbClr>
          </a:solidFill>
          <a:ln w="12700" cmpd="sng">
            <a:noFill/>
            <a:prstDash val="solid"/>
          </a:ln>
        </p:spPr>
        <p:txBody>
          <a:bodyPr lIns="60945" tIns="30472" rIns="60945" bIns="30472" anchor="ctr">
            <a:spAutoFit/>
          </a:bodyPr>
          <a:lstStyle/>
          <a:p>
            <a:pPr algn="ctr"/>
            <a:endParaRPr lang="en-US" dirty="0"/>
          </a:p>
        </p:txBody>
      </p:sp>
      <p:sp>
        <p:nvSpPr>
          <p:cNvPr id="23" name="Circle">
            <a:extLst>
              <a:ext uri="{FF2B5EF4-FFF2-40B4-BE49-F238E27FC236}">
                <a16:creationId xmlns:a16="http://schemas.microsoft.com/office/drawing/2014/main" id="{EA73E026-B059-C045-BD2E-72CA4E85B610}"/>
              </a:ext>
            </a:extLst>
          </p:cNvPr>
          <p:cNvSpPr/>
          <p:nvPr userDrawn="1"/>
        </p:nvSpPr>
        <p:spPr>
          <a:xfrm>
            <a:off x="2778751" y="2242752"/>
            <a:ext cx="181521" cy="181521"/>
          </a:xfrm>
          <a:custGeom>
            <a:avLst/>
            <a:gdLst/>
            <a:ahLst/>
            <a:cxnLst/>
            <a:rect l="0" t="0" r="0" b="0"/>
            <a:pathLst>
              <a:path w="363042" h="363042">
                <a:moveTo>
                  <a:pt x="0" y="181521"/>
                </a:moveTo>
                <a:cubicBezTo>
                  <a:pt x="0" y="81279"/>
                  <a:pt x="81280" y="0"/>
                  <a:pt x="181521" y="0"/>
                </a:cubicBezTo>
                <a:cubicBezTo>
                  <a:pt x="281762" y="0"/>
                  <a:pt x="363042" y="81279"/>
                  <a:pt x="363042" y="181521"/>
                </a:cubicBezTo>
                <a:cubicBezTo>
                  <a:pt x="363042" y="281762"/>
                  <a:pt x="281762" y="363042"/>
                  <a:pt x="181521" y="363042"/>
                </a:cubicBezTo>
                <a:cubicBezTo>
                  <a:pt x="81280" y="363042"/>
                  <a:pt x="0" y="281762"/>
                  <a:pt x="0" y="181521"/>
                </a:cubicBezTo>
                <a:close/>
              </a:path>
            </a:pathLst>
          </a:custGeom>
          <a:solidFill>
            <a:srgbClr val="6B0F12">
              <a:alpha val="60000"/>
            </a:srgbClr>
          </a:solidFill>
          <a:ln w="12700" cmpd="sng">
            <a:noFill/>
            <a:prstDash val="solid"/>
          </a:ln>
          <a:effectLst>
            <a:softEdge rad="38100"/>
          </a:effectLst>
        </p:spPr>
        <p:txBody>
          <a:bodyPr lIns="60945" tIns="30472" rIns="60945" bIns="30472" anchor="ctr">
            <a:spAutoFit/>
          </a:bodyPr>
          <a:lstStyle/>
          <a:p>
            <a:pPr algn="ctr"/>
            <a:endParaRPr lang="en-US" dirty="0"/>
          </a:p>
        </p:txBody>
      </p:sp>
      <p:sp>
        <p:nvSpPr>
          <p:cNvPr id="31" name="Espace réservé du texte 30">
            <a:extLst>
              <a:ext uri="{FF2B5EF4-FFF2-40B4-BE49-F238E27FC236}">
                <a16:creationId xmlns:a16="http://schemas.microsoft.com/office/drawing/2014/main" id="{C938DCF3-42C7-7341-BE1E-9BCA513CAA6E}"/>
              </a:ext>
            </a:extLst>
          </p:cNvPr>
          <p:cNvSpPr>
            <a:spLocks noGrp="1"/>
          </p:cNvSpPr>
          <p:nvPr>
            <p:ph type="body" sz="quarter" idx="10" hasCustomPrompt="1"/>
          </p:nvPr>
        </p:nvSpPr>
        <p:spPr>
          <a:xfrm>
            <a:off x="6341428" y="6115796"/>
            <a:ext cx="7027100" cy="538162"/>
          </a:xfrm>
        </p:spPr>
        <p:txBody>
          <a:bodyPr>
            <a:noAutofit/>
          </a:bodyPr>
          <a:lstStyle>
            <a:lvl1pPr>
              <a:defRPr sz="2400" cap="all" baseline="0">
                <a:solidFill>
                  <a:schemeClr val="accent1"/>
                </a:solidFill>
              </a:defRPr>
            </a:lvl1pPr>
            <a:lvl2pPr>
              <a:defRPr sz="2400">
                <a:solidFill>
                  <a:schemeClr val="accent1"/>
                </a:solidFill>
              </a:defRPr>
            </a:lvl2pPr>
            <a:lvl3pPr>
              <a:defRPr sz="2400">
                <a:solidFill>
                  <a:schemeClr val="accent1"/>
                </a:solidFill>
              </a:defRPr>
            </a:lvl3pPr>
            <a:lvl4pPr>
              <a:defRPr sz="2400">
                <a:solidFill>
                  <a:schemeClr val="accent1"/>
                </a:solidFill>
              </a:defRPr>
            </a:lvl4pPr>
            <a:lvl5pPr>
              <a:defRPr sz="2400">
                <a:solidFill>
                  <a:schemeClr val="accent1"/>
                </a:solidFill>
              </a:defRPr>
            </a:lvl5pPr>
          </a:lstStyle>
          <a:p>
            <a:pPr lvl="0"/>
            <a:r>
              <a:rPr lang="fr-FR" dirty="0"/>
              <a:t>SOUS TITRE</a:t>
            </a:r>
          </a:p>
        </p:txBody>
      </p:sp>
      <p:sp>
        <p:nvSpPr>
          <p:cNvPr id="28" name="Titre 27">
            <a:extLst>
              <a:ext uri="{FF2B5EF4-FFF2-40B4-BE49-F238E27FC236}">
                <a16:creationId xmlns:a16="http://schemas.microsoft.com/office/drawing/2014/main" id="{D2A79C13-A505-A34F-85AC-EB5D52EA6659}"/>
              </a:ext>
            </a:extLst>
          </p:cNvPr>
          <p:cNvSpPr>
            <a:spLocks noGrp="1"/>
          </p:cNvSpPr>
          <p:nvPr>
            <p:ph type="title"/>
          </p:nvPr>
        </p:nvSpPr>
        <p:spPr>
          <a:xfrm>
            <a:off x="532800" y="152023"/>
            <a:ext cx="11061792" cy="3521584"/>
          </a:xfrm>
        </p:spPr>
        <p:txBody>
          <a:bodyPr/>
          <a:lstStyle>
            <a:lvl1pPr algn="ctr">
              <a:defRPr sz="4800" cap="none" baseline="0">
                <a:solidFill>
                  <a:schemeClr val="tx2"/>
                </a:solidFill>
              </a:defRPr>
            </a:lvl1pPr>
          </a:lstStyle>
          <a:p>
            <a:r>
              <a:rPr lang="fr-FR" dirty="0"/>
              <a:t>Modifiez le style du titre</a:t>
            </a:r>
          </a:p>
        </p:txBody>
      </p:sp>
    </p:spTree>
    <p:extLst>
      <p:ext uri="{BB962C8B-B14F-4D97-AF65-F5344CB8AC3E}">
        <p14:creationId xmlns:p14="http://schemas.microsoft.com/office/powerpoint/2010/main" val="2013244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wipe(left)">
                                      <p:cBhvr>
                                        <p:cTn id="14" dur="500"/>
                                        <p:tgtEl>
                                          <p:spTgt spid="31">
                                            <p:txEl>
                                              <p:pRg st="0" end="0"/>
                                            </p:txEl>
                                          </p:spTgt>
                                        </p:tgtEl>
                                      </p:cBhvr>
                                    </p:animEffect>
                                  </p:childTnLst>
                                </p:cTn>
                              </p:par>
                              <p:par>
                                <p:cTn id="15" presetID="7"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ppt_x"/>
                                          </p:val>
                                        </p:tav>
                                        <p:tav tm="100000">
                                          <p:val>
                                            <p:strVal val="#ppt_x"/>
                                          </p:val>
                                        </p:tav>
                                      </p:tavLst>
                                    </p:anim>
                                    <p:anim calcmode="lin" valueType="num">
                                      <p:cBhvr additive="base">
                                        <p:cTn id="30" dur="1000" fill="hold"/>
                                        <p:tgtEl>
                                          <p:spTgt spid="11"/>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ppt_x"/>
                                          </p:val>
                                        </p:tav>
                                        <p:tav tm="100000">
                                          <p:val>
                                            <p:strVal val="#ppt_x"/>
                                          </p:val>
                                        </p:tav>
                                      </p:tavLst>
                                    </p:anim>
                                    <p:anim calcmode="lin" valueType="num">
                                      <p:cBhvr additive="base">
                                        <p:cTn id="34" dur="1000" fill="hold"/>
                                        <p:tgtEl>
                                          <p:spTgt spid="12"/>
                                        </p:tgtEl>
                                        <p:attrNameLst>
                                          <p:attrName>ppt_y</p:attrName>
                                        </p:attrNameLst>
                                      </p:cBhvr>
                                      <p:tavLst>
                                        <p:tav tm="0">
                                          <p:val>
                                            <p:strVal val="1+#ppt_h/2"/>
                                          </p:val>
                                        </p:tav>
                                        <p:tav tm="100000">
                                          <p:val>
                                            <p:strVal val="#ppt_y"/>
                                          </p:val>
                                        </p:tav>
                                      </p:tavLst>
                                    </p:anim>
                                  </p:childTnLst>
                                </p:cTn>
                              </p:par>
                              <p:par>
                                <p:cTn id="35" presetID="7"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ppt_x"/>
                                          </p:val>
                                        </p:tav>
                                        <p:tav tm="100000">
                                          <p:val>
                                            <p:strVal val="#ppt_x"/>
                                          </p:val>
                                        </p:tav>
                                      </p:tavLst>
                                    </p:anim>
                                    <p:anim calcmode="lin" valueType="num">
                                      <p:cBhvr additive="base">
                                        <p:cTn id="38" dur="1000" fill="hold"/>
                                        <p:tgtEl>
                                          <p:spTgt spid="13"/>
                                        </p:tgtEl>
                                        <p:attrNameLst>
                                          <p:attrName>ppt_y</p:attrName>
                                        </p:attrNameLst>
                                      </p:cBhvr>
                                      <p:tavLst>
                                        <p:tav tm="0">
                                          <p:val>
                                            <p:strVal val="1+#ppt_h/2"/>
                                          </p:val>
                                        </p:tav>
                                        <p:tav tm="100000">
                                          <p:val>
                                            <p:strVal val="#ppt_y"/>
                                          </p:val>
                                        </p:tav>
                                      </p:tavLst>
                                    </p:anim>
                                  </p:childTnLst>
                                </p:cTn>
                              </p:par>
                              <p:par>
                                <p:cTn id="39" presetID="7"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ppt_x"/>
                                          </p:val>
                                        </p:tav>
                                        <p:tav tm="100000">
                                          <p:val>
                                            <p:strVal val="#ppt_x"/>
                                          </p:val>
                                        </p:tav>
                                      </p:tavLst>
                                    </p:anim>
                                    <p:anim calcmode="lin" valueType="num">
                                      <p:cBhvr additive="base">
                                        <p:cTn id="42" dur="1000" fill="hold"/>
                                        <p:tgtEl>
                                          <p:spTgt spid="14"/>
                                        </p:tgtEl>
                                        <p:attrNameLst>
                                          <p:attrName>ppt_y</p:attrName>
                                        </p:attrNameLst>
                                      </p:cBhvr>
                                      <p:tavLst>
                                        <p:tav tm="0">
                                          <p:val>
                                            <p:strVal val="1+#ppt_h/2"/>
                                          </p:val>
                                        </p:tav>
                                        <p:tav tm="100000">
                                          <p:val>
                                            <p:strVal val="#ppt_y"/>
                                          </p:val>
                                        </p:tav>
                                      </p:tavLst>
                                    </p:anim>
                                  </p:childTnLst>
                                </p:cTn>
                              </p:par>
                              <p:par>
                                <p:cTn id="43" presetID="7"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ppt_x"/>
                                          </p:val>
                                        </p:tav>
                                        <p:tav tm="100000">
                                          <p:val>
                                            <p:strVal val="#ppt_x"/>
                                          </p:val>
                                        </p:tav>
                                      </p:tavLst>
                                    </p:anim>
                                    <p:anim calcmode="lin" valueType="num">
                                      <p:cBhvr additive="base">
                                        <p:cTn id="46" dur="1000" fill="hold"/>
                                        <p:tgtEl>
                                          <p:spTgt spid="15"/>
                                        </p:tgtEl>
                                        <p:attrNameLst>
                                          <p:attrName>ppt_y</p:attrName>
                                        </p:attrNameLst>
                                      </p:cBhvr>
                                      <p:tavLst>
                                        <p:tav tm="0">
                                          <p:val>
                                            <p:strVal val="1+#ppt_h/2"/>
                                          </p:val>
                                        </p:tav>
                                        <p:tav tm="100000">
                                          <p:val>
                                            <p:strVal val="#ppt_y"/>
                                          </p:val>
                                        </p:tav>
                                      </p:tavLst>
                                    </p:anim>
                                  </p:childTnLst>
                                </p:cTn>
                              </p:par>
                              <p:par>
                                <p:cTn id="47" presetID="7"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1000" fill="hold"/>
                                        <p:tgtEl>
                                          <p:spTgt spid="16"/>
                                        </p:tgtEl>
                                        <p:attrNameLst>
                                          <p:attrName>ppt_x</p:attrName>
                                        </p:attrNameLst>
                                      </p:cBhvr>
                                      <p:tavLst>
                                        <p:tav tm="0">
                                          <p:val>
                                            <p:strVal val="#ppt_x"/>
                                          </p:val>
                                        </p:tav>
                                        <p:tav tm="100000">
                                          <p:val>
                                            <p:strVal val="#ppt_x"/>
                                          </p:val>
                                        </p:tav>
                                      </p:tavLst>
                                    </p:anim>
                                    <p:anim calcmode="lin" valueType="num">
                                      <p:cBhvr additive="base">
                                        <p:cTn id="50" dur="1000" fill="hold"/>
                                        <p:tgtEl>
                                          <p:spTgt spid="16"/>
                                        </p:tgtEl>
                                        <p:attrNameLst>
                                          <p:attrName>ppt_y</p:attrName>
                                        </p:attrNameLst>
                                      </p:cBhvr>
                                      <p:tavLst>
                                        <p:tav tm="0">
                                          <p:val>
                                            <p:strVal val="1+#ppt_h/2"/>
                                          </p:val>
                                        </p:tav>
                                        <p:tav tm="100000">
                                          <p:val>
                                            <p:strVal val="#ppt_y"/>
                                          </p:val>
                                        </p:tav>
                                      </p:tavLst>
                                    </p:anim>
                                  </p:childTnLst>
                                </p:cTn>
                              </p:par>
                              <p:par>
                                <p:cTn id="51" presetID="7"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1000" fill="hold"/>
                                        <p:tgtEl>
                                          <p:spTgt spid="17"/>
                                        </p:tgtEl>
                                        <p:attrNameLst>
                                          <p:attrName>ppt_x</p:attrName>
                                        </p:attrNameLst>
                                      </p:cBhvr>
                                      <p:tavLst>
                                        <p:tav tm="0">
                                          <p:val>
                                            <p:strVal val="#ppt_x"/>
                                          </p:val>
                                        </p:tav>
                                        <p:tav tm="100000">
                                          <p:val>
                                            <p:strVal val="#ppt_x"/>
                                          </p:val>
                                        </p:tav>
                                      </p:tavLst>
                                    </p:anim>
                                    <p:anim calcmode="lin" valueType="num">
                                      <p:cBhvr additive="base">
                                        <p:cTn id="54" dur="1000" fill="hold"/>
                                        <p:tgtEl>
                                          <p:spTgt spid="17"/>
                                        </p:tgtEl>
                                        <p:attrNameLst>
                                          <p:attrName>ppt_y</p:attrName>
                                        </p:attrNameLst>
                                      </p:cBhvr>
                                      <p:tavLst>
                                        <p:tav tm="0">
                                          <p:val>
                                            <p:strVal val="1+#ppt_h/2"/>
                                          </p:val>
                                        </p:tav>
                                        <p:tav tm="100000">
                                          <p:val>
                                            <p:strVal val="#ppt_y"/>
                                          </p:val>
                                        </p:tav>
                                      </p:tavLst>
                                    </p:anim>
                                  </p:childTnLst>
                                </p:cTn>
                              </p:par>
                              <p:par>
                                <p:cTn id="55" presetID="7"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1000" fill="hold"/>
                                        <p:tgtEl>
                                          <p:spTgt spid="18"/>
                                        </p:tgtEl>
                                        <p:attrNameLst>
                                          <p:attrName>ppt_x</p:attrName>
                                        </p:attrNameLst>
                                      </p:cBhvr>
                                      <p:tavLst>
                                        <p:tav tm="0">
                                          <p:val>
                                            <p:strVal val="#ppt_x"/>
                                          </p:val>
                                        </p:tav>
                                        <p:tav tm="100000">
                                          <p:val>
                                            <p:strVal val="#ppt_x"/>
                                          </p:val>
                                        </p:tav>
                                      </p:tavLst>
                                    </p:anim>
                                    <p:anim calcmode="lin" valueType="num">
                                      <p:cBhvr additive="base">
                                        <p:cTn id="58" dur="1000" fill="hold"/>
                                        <p:tgtEl>
                                          <p:spTgt spid="18"/>
                                        </p:tgtEl>
                                        <p:attrNameLst>
                                          <p:attrName>ppt_y</p:attrName>
                                        </p:attrNameLst>
                                      </p:cBhvr>
                                      <p:tavLst>
                                        <p:tav tm="0">
                                          <p:val>
                                            <p:strVal val="1+#ppt_h/2"/>
                                          </p:val>
                                        </p:tav>
                                        <p:tav tm="100000">
                                          <p:val>
                                            <p:strVal val="#ppt_y"/>
                                          </p:val>
                                        </p:tav>
                                      </p:tavLst>
                                    </p:anim>
                                  </p:childTnLst>
                                </p:cTn>
                              </p:par>
                              <p:par>
                                <p:cTn id="59" presetID="7"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1000" fill="hold"/>
                                        <p:tgtEl>
                                          <p:spTgt spid="19"/>
                                        </p:tgtEl>
                                        <p:attrNameLst>
                                          <p:attrName>ppt_x</p:attrName>
                                        </p:attrNameLst>
                                      </p:cBhvr>
                                      <p:tavLst>
                                        <p:tav tm="0">
                                          <p:val>
                                            <p:strVal val="#ppt_x"/>
                                          </p:val>
                                        </p:tav>
                                        <p:tav tm="100000">
                                          <p:val>
                                            <p:strVal val="#ppt_x"/>
                                          </p:val>
                                        </p:tav>
                                      </p:tavLst>
                                    </p:anim>
                                    <p:anim calcmode="lin" valueType="num">
                                      <p:cBhvr additive="base">
                                        <p:cTn id="62" dur="1000" fill="hold"/>
                                        <p:tgtEl>
                                          <p:spTgt spid="19"/>
                                        </p:tgtEl>
                                        <p:attrNameLst>
                                          <p:attrName>ppt_y</p:attrName>
                                        </p:attrNameLst>
                                      </p:cBhvr>
                                      <p:tavLst>
                                        <p:tav tm="0">
                                          <p:val>
                                            <p:strVal val="1+#ppt_h/2"/>
                                          </p:val>
                                        </p:tav>
                                        <p:tav tm="100000">
                                          <p:val>
                                            <p:strVal val="#ppt_y"/>
                                          </p:val>
                                        </p:tav>
                                      </p:tavLst>
                                    </p:anim>
                                  </p:childTnLst>
                                </p:cTn>
                              </p:par>
                              <p:par>
                                <p:cTn id="63" presetID="7"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1000" fill="hold"/>
                                        <p:tgtEl>
                                          <p:spTgt spid="20"/>
                                        </p:tgtEl>
                                        <p:attrNameLst>
                                          <p:attrName>ppt_x</p:attrName>
                                        </p:attrNameLst>
                                      </p:cBhvr>
                                      <p:tavLst>
                                        <p:tav tm="0">
                                          <p:val>
                                            <p:strVal val="#ppt_x"/>
                                          </p:val>
                                        </p:tav>
                                        <p:tav tm="100000">
                                          <p:val>
                                            <p:strVal val="#ppt_x"/>
                                          </p:val>
                                        </p:tav>
                                      </p:tavLst>
                                    </p:anim>
                                    <p:anim calcmode="lin" valueType="num">
                                      <p:cBhvr additive="base">
                                        <p:cTn id="66" dur="1000" fill="hold"/>
                                        <p:tgtEl>
                                          <p:spTgt spid="20"/>
                                        </p:tgtEl>
                                        <p:attrNameLst>
                                          <p:attrName>ppt_y</p:attrName>
                                        </p:attrNameLst>
                                      </p:cBhvr>
                                      <p:tavLst>
                                        <p:tav tm="0">
                                          <p:val>
                                            <p:strVal val="1+#ppt_h/2"/>
                                          </p:val>
                                        </p:tav>
                                        <p:tav tm="100000">
                                          <p:val>
                                            <p:strVal val="#ppt_y"/>
                                          </p:val>
                                        </p:tav>
                                      </p:tavLst>
                                    </p:anim>
                                  </p:childTnLst>
                                </p:cTn>
                              </p:par>
                              <p:par>
                                <p:cTn id="67" presetID="7"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1000" fill="hold"/>
                                        <p:tgtEl>
                                          <p:spTgt spid="21"/>
                                        </p:tgtEl>
                                        <p:attrNameLst>
                                          <p:attrName>ppt_x</p:attrName>
                                        </p:attrNameLst>
                                      </p:cBhvr>
                                      <p:tavLst>
                                        <p:tav tm="0">
                                          <p:val>
                                            <p:strVal val="#ppt_x"/>
                                          </p:val>
                                        </p:tav>
                                        <p:tav tm="100000">
                                          <p:val>
                                            <p:strVal val="#ppt_x"/>
                                          </p:val>
                                        </p:tav>
                                      </p:tavLst>
                                    </p:anim>
                                    <p:anim calcmode="lin" valueType="num">
                                      <p:cBhvr additive="base">
                                        <p:cTn id="70" dur="1000" fill="hold"/>
                                        <p:tgtEl>
                                          <p:spTgt spid="21"/>
                                        </p:tgtEl>
                                        <p:attrNameLst>
                                          <p:attrName>ppt_y</p:attrName>
                                        </p:attrNameLst>
                                      </p:cBhvr>
                                      <p:tavLst>
                                        <p:tav tm="0">
                                          <p:val>
                                            <p:strVal val="1+#ppt_h/2"/>
                                          </p:val>
                                        </p:tav>
                                        <p:tav tm="100000">
                                          <p:val>
                                            <p:strVal val="#ppt_y"/>
                                          </p:val>
                                        </p:tav>
                                      </p:tavLst>
                                    </p:anim>
                                  </p:childTnLst>
                                </p:cTn>
                              </p:par>
                              <p:par>
                                <p:cTn id="71" presetID="7"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3000" fill="hold"/>
                                        <p:tgtEl>
                                          <p:spTgt spid="23"/>
                                        </p:tgtEl>
                                        <p:attrNameLst>
                                          <p:attrName>ppt_x</p:attrName>
                                        </p:attrNameLst>
                                      </p:cBhvr>
                                      <p:tavLst>
                                        <p:tav tm="0">
                                          <p:val>
                                            <p:strVal val="#ppt_x"/>
                                          </p:val>
                                        </p:tav>
                                        <p:tav tm="100000">
                                          <p:val>
                                            <p:strVal val="#ppt_x"/>
                                          </p:val>
                                        </p:tav>
                                      </p:tavLst>
                                    </p:anim>
                                    <p:anim calcmode="lin" valueType="num">
                                      <p:cBhvr additive="base">
                                        <p:cTn id="74" dur="3000" fill="hold"/>
                                        <p:tgtEl>
                                          <p:spTgt spid="23"/>
                                        </p:tgtEl>
                                        <p:attrNameLst>
                                          <p:attrName>ppt_y</p:attrName>
                                        </p:attrNameLst>
                                      </p:cBhvr>
                                      <p:tavLst>
                                        <p:tav tm="0">
                                          <p:val>
                                            <p:strVal val="1+#ppt_h/2"/>
                                          </p:val>
                                        </p:tav>
                                        <p:tav tm="100000">
                                          <p:val>
                                            <p:strVal val="#ppt_y"/>
                                          </p:val>
                                        </p:tav>
                                      </p:tavLst>
                                    </p:anim>
                                  </p:childTnLst>
                                </p:cTn>
                              </p:par>
                              <p:par>
                                <p:cTn id="75" presetID="0" presetClass="path" presetSubtype="0" accel="50000" decel="50000" fill="hold" grpId="1" nodeType="withEffect">
                                  <p:stCondLst>
                                    <p:cond delay="0"/>
                                  </p:stCondLst>
                                  <p:childTnLst>
                                    <p:animMotion origin="layout" path="M 0 0 L 0 -0.02963 L 0 0.023 L 0 -0.04367 L 0 0.0355 " pathEditMode="relative" ptsTypes="AAAAA">
                                      <p:cBhvr>
                                        <p:cTn id="76" dur="3000" fill="hold"/>
                                        <p:tgtEl>
                                          <p:spTgt spid="18"/>
                                        </p:tgtEl>
                                        <p:attrNameLst>
                                          <p:attrName>ppt_x</p:attrName>
                                          <p:attrName>ppt_y</p:attrName>
                                        </p:attrNameLst>
                                      </p:cBhvr>
                                    </p:animMotion>
                                  </p:childTnLst>
                                </p:cTn>
                              </p:par>
                              <p:par>
                                <p:cTn id="77" presetID="0" presetClass="path" presetSubtype="0" accel="50000" decel="50000" fill="hold" grpId="1" nodeType="withEffect">
                                  <p:stCondLst>
                                    <p:cond delay="0"/>
                                  </p:stCondLst>
                                  <p:childTnLst>
                                    <p:animMotion origin="layout" path="M 0 0 L 0 0.04305 L 0 -0.0622 L 0 0.06157 L 0 0 Z " pathEditMode="relative" ptsTypes="AAAAA">
                                      <p:cBhvr>
                                        <p:cTn id="78" dur="3000" fill="hold"/>
                                        <p:tgtEl>
                                          <p:spTgt spid="13"/>
                                        </p:tgtEl>
                                        <p:attrNameLst>
                                          <p:attrName>ppt_x</p:attrName>
                                          <p:attrName>ppt_y</p:attrName>
                                        </p:attrNameLst>
                                      </p:cBhvr>
                                    </p:animMotion>
                                  </p:childTnLst>
                                </p:cTn>
                              </p:par>
                              <p:par>
                                <p:cTn id="79" presetID="0" presetClass="path" presetSubtype="0" accel="50000" decel="50000" fill="hold" grpId="1" nodeType="withEffect">
                                  <p:stCondLst>
                                    <p:cond delay="0"/>
                                  </p:stCondLst>
                                  <p:childTnLst>
                                    <p:animMotion origin="layout" path="M 0 0 L 0 -0.03858 L 0 0.0466 L 0 -0.02593 L 0 0.00818 " pathEditMode="relative" ptsTypes="AAAAA">
                                      <p:cBhvr>
                                        <p:cTn id="80" dur="3000" fill="hold"/>
                                        <p:tgtEl>
                                          <p:spTgt spid="16"/>
                                        </p:tgtEl>
                                        <p:attrNameLst>
                                          <p:attrName>ppt_x</p:attrName>
                                          <p:attrName>ppt_y</p:attrName>
                                        </p:attrNameLst>
                                      </p:cBhvr>
                                    </p:animMotion>
                                  </p:childTnLst>
                                </p:cTn>
                              </p:par>
                              <p:par>
                                <p:cTn id="81" presetID="0" presetClass="path" presetSubtype="0" accel="50000" decel="50000" fill="hold" grpId="1" nodeType="withEffect">
                                  <p:stCondLst>
                                    <p:cond delay="0"/>
                                  </p:stCondLst>
                                  <p:childTnLst>
                                    <p:animMotion origin="layout" path="M 0 0 L 0 0.05925 L 0 -0.06667 L 0 0.00895 " pathEditMode="relative" ptsTypes="AAAA">
                                      <p:cBhvr>
                                        <p:cTn id="82" dur="3000" fill="hold"/>
                                        <p:tgtEl>
                                          <p:spTgt spid="15"/>
                                        </p:tgtEl>
                                        <p:attrNameLst>
                                          <p:attrName>ppt_x</p:attrName>
                                          <p:attrName>ppt_y</p:attrName>
                                        </p:attrNameLst>
                                      </p:cBhvr>
                                    </p:animMotion>
                                  </p:childTnLst>
                                </p:cTn>
                              </p:par>
                              <p:par>
                                <p:cTn id="83" presetID="0" presetClass="path" presetSubtype="0" accel="50000" decel="50000" fill="hold" grpId="1" nodeType="withEffect">
                                  <p:stCondLst>
                                    <p:cond delay="0"/>
                                  </p:stCondLst>
                                  <p:childTnLst>
                                    <p:animMotion origin="layout" path="M 0 0 L 0 -0.02592 L 0 0.02886 L 0 -0.04074 L 0 0 Z " pathEditMode="relative" ptsTypes="AAAAA">
                                      <p:cBhvr>
                                        <p:cTn id="84" dur="3000" fill="hold"/>
                                        <p:tgtEl>
                                          <p:spTgt spid="19"/>
                                        </p:tgtEl>
                                        <p:attrNameLst>
                                          <p:attrName>ppt_x</p:attrName>
                                          <p:attrName>ppt_y</p:attrName>
                                        </p:attrNameLst>
                                      </p:cBhvr>
                                    </p:animMotion>
                                  </p:childTnLst>
                                </p:cTn>
                              </p:par>
                              <p:par>
                                <p:cTn id="85" presetID="0" presetClass="path" presetSubtype="0" accel="50000" decel="50000" fill="hold" grpId="1" nodeType="withEffect">
                                  <p:stCondLst>
                                    <p:cond delay="0"/>
                                  </p:stCondLst>
                                  <p:childTnLst>
                                    <p:animMotion origin="layout" path="M 0 0 L 0 -0.04676 L 0 0.05324 L 0 -0.02531 L 0 0 Z " pathEditMode="relative" ptsTypes="AAAAA">
                                      <p:cBhvr>
                                        <p:cTn id="86" dur="3000" fill="hold"/>
                                        <p:tgtEl>
                                          <p:spTgt spid="12"/>
                                        </p:tgtEl>
                                        <p:attrNameLst>
                                          <p:attrName>ppt_x</p:attrName>
                                          <p:attrName>ppt_y</p:attrName>
                                        </p:attrNameLst>
                                      </p:cBhvr>
                                    </p:animMotion>
                                  </p:childTnLst>
                                </p:cTn>
                              </p:par>
                              <p:par>
                                <p:cTn id="87" presetID="0" presetClass="path" presetSubtype="0" accel="50000" decel="50000" fill="hold" grpId="1" nodeType="withEffect">
                                  <p:stCondLst>
                                    <p:cond delay="0"/>
                                  </p:stCondLst>
                                  <p:childTnLst>
                                    <p:animMotion origin="layout" path="M 2.93301E-6 -4.36767E-6 L -0.00018 0.04982 L -0.00018 0.04859 L -0.00018 -0.04765 L 2.93301E-6 0.02514 L 2.93301E-6 -0.01634 " pathEditMode="relative" rAng="0" ptsTypes="AAAAAA">
                                      <p:cBhvr>
                                        <p:cTn id="88" dur="3000" fill="hold"/>
                                        <p:tgtEl>
                                          <p:spTgt spid="9"/>
                                        </p:tgtEl>
                                        <p:attrNameLst>
                                          <p:attrName>ppt_x</p:attrName>
                                          <p:attrName>ppt_y</p:attrName>
                                        </p:attrNameLst>
                                      </p:cBhvr>
                                      <p:rCtr x="0" y="1"/>
                                    </p:animMotion>
                                  </p:childTnLst>
                                </p:cTn>
                              </p:par>
                              <p:par>
                                <p:cTn id="89" presetID="0" presetClass="path" presetSubtype="0" accel="50000" decel="50000" fill="hold" grpId="1" nodeType="withEffect">
                                  <p:stCondLst>
                                    <p:cond delay="0"/>
                                  </p:stCondLst>
                                  <p:childTnLst>
                                    <p:animMotion origin="layout" path="M 0 0 L 0 0.04815 L 0 -0.04367 L 0 0.03102 L 0 0 Z " pathEditMode="relative" ptsTypes="AAAAA">
                                      <p:cBhvr>
                                        <p:cTn id="90" dur="3000" fill="hold"/>
                                        <p:tgtEl>
                                          <p:spTgt spid="8"/>
                                        </p:tgtEl>
                                        <p:attrNameLst>
                                          <p:attrName>ppt_x</p:attrName>
                                          <p:attrName>ppt_y</p:attrName>
                                        </p:attrNameLst>
                                      </p:cBhvr>
                                    </p:animMotion>
                                  </p:childTnLst>
                                </p:cTn>
                              </p:par>
                              <p:par>
                                <p:cTn id="91" presetID="0" presetClass="path" presetSubtype="0" accel="50000" decel="50000" fill="hold" grpId="1" nodeType="withEffect">
                                  <p:stCondLst>
                                    <p:cond delay="0"/>
                                  </p:stCondLst>
                                  <p:childTnLst>
                                    <p:animMotion origin="layout" path="M 0 0 L 0 -0.03146 L 0 0.03455 L 0 -0.02035 L 0 0.00432 " pathEditMode="relative" ptsTypes="AAAAA">
                                      <p:cBhvr>
                                        <p:cTn id="92" dur="3000" fill="hold"/>
                                        <p:tgtEl>
                                          <p:spTgt spid="20"/>
                                        </p:tgtEl>
                                        <p:attrNameLst>
                                          <p:attrName>ppt_x</p:attrName>
                                          <p:attrName>ppt_y</p:attrName>
                                        </p:attrNameLst>
                                      </p:cBhvr>
                                    </p:animMotion>
                                  </p:childTnLst>
                                </p:cTn>
                              </p:par>
                              <p:par>
                                <p:cTn id="93" presetID="0" presetClass="path" presetSubtype="0" accel="50000" decel="50000" fill="hold" grpId="1" nodeType="withEffect">
                                  <p:stCondLst>
                                    <p:cond delay="0"/>
                                  </p:stCondLst>
                                  <p:childTnLst>
                                    <p:animMotion origin="layout" path="M 0 0 L 0 0.0438 L 0 -0.03516 L 0 0.02468 L 0 0 Z " pathEditMode="relative" ptsTypes="AAAAA">
                                      <p:cBhvr>
                                        <p:cTn id="94" dur="3000" fill="hold"/>
                                        <p:tgtEl>
                                          <p:spTgt spid="10"/>
                                        </p:tgtEl>
                                        <p:attrNameLst>
                                          <p:attrName>ppt_x</p:attrName>
                                          <p:attrName>ppt_y</p:attrName>
                                        </p:attrNameLst>
                                      </p:cBhvr>
                                    </p:animMotion>
                                  </p:childTnLst>
                                </p:cTn>
                              </p:par>
                              <p:par>
                                <p:cTn id="95" presetID="0" presetClass="path" presetSubtype="0" accel="50000" decel="50000" fill="hold" grpId="1" nodeType="withEffect">
                                  <p:stCondLst>
                                    <p:cond delay="0"/>
                                  </p:stCondLst>
                                  <p:childTnLst>
                                    <p:animMotion origin="layout" path="M 0 0 L 0 -0.03208 L 0 0.02838 L 0 -0.02036 L 0 0.00679 " pathEditMode="relative" ptsTypes="AAAAA">
                                      <p:cBhvr>
                                        <p:cTn id="96" dur="3000" fill="hold"/>
                                        <p:tgtEl>
                                          <p:spTgt spid="11"/>
                                        </p:tgtEl>
                                        <p:attrNameLst>
                                          <p:attrName>ppt_x</p:attrName>
                                          <p:attrName>ppt_y</p:attrName>
                                        </p:attrNameLst>
                                      </p:cBhvr>
                                    </p:animMotion>
                                  </p:childTnLst>
                                </p:cTn>
                              </p:par>
                              <p:par>
                                <p:cTn id="97" presetID="0" presetClass="path" presetSubtype="0" accel="50000" decel="50000" fill="hold" grpId="1" nodeType="withEffect">
                                  <p:stCondLst>
                                    <p:cond delay="0"/>
                                  </p:stCondLst>
                                  <p:childTnLst>
                                    <p:animMotion origin="layout" path="M 0 0 L 0 0.03886 L 0 -0.0327 L 0 0.00987 L 0 0 Z " pathEditMode="relative" ptsTypes="AAAAA">
                                      <p:cBhvr>
                                        <p:cTn id="98" dur="3000" fill="hold"/>
                                        <p:tgtEl>
                                          <p:spTgt spid="14"/>
                                        </p:tgtEl>
                                        <p:attrNameLst>
                                          <p:attrName>ppt_x</p:attrName>
                                          <p:attrName>ppt_y</p:attrName>
                                        </p:attrNameLst>
                                      </p:cBhvr>
                                    </p:animMotion>
                                  </p:childTnLst>
                                </p:cTn>
                              </p:par>
                              <p:par>
                                <p:cTn id="99" presetID="0" presetClass="path" presetSubtype="0" accel="50000" decel="50000" fill="hold" grpId="1" nodeType="withEffect">
                                  <p:stCondLst>
                                    <p:cond delay="0"/>
                                  </p:stCondLst>
                                  <p:childTnLst>
                                    <p:animMotion origin="layout" path="M 0 0 L 0 -0.02097 L 0 0.01851 L 0 -0.01295 L 0 0 Z " pathEditMode="relative" ptsTypes="AAAAA">
                                      <p:cBhvr>
                                        <p:cTn id="100" dur="3000" fill="hold"/>
                                        <p:tgtEl>
                                          <p:spTgt spid="17"/>
                                        </p:tgtEl>
                                        <p:attrNameLst>
                                          <p:attrName>ppt_x</p:attrName>
                                          <p:attrName>ppt_y</p:attrName>
                                        </p:attrNameLst>
                                      </p:cBhvr>
                                    </p:animMotion>
                                  </p:childTnLst>
                                </p:cTn>
                              </p:par>
                              <p:par>
                                <p:cTn id="101" presetID="0" presetClass="path" presetSubtype="0" accel="50000" decel="50000" fill="hold" grpId="1" nodeType="withEffect">
                                  <p:stCondLst>
                                    <p:cond delay="0"/>
                                  </p:stCondLst>
                                  <p:childTnLst>
                                    <p:animMotion origin="layout" path="M 0 0 L 0.00035 0.01358 L 0.00035 -0.01542 L 0.00035 0.00556 L 0 0 Z " pathEditMode="relative" ptsTypes="AAAAA">
                                      <p:cBhvr>
                                        <p:cTn id="102" dur="3000" fill="hold"/>
                                        <p:tgtEl>
                                          <p:spTgt spid="21"/>
                                        </p:tgtEl>
                                        <p:attrNameLst>
                                          <p:attrName>ppt_x</p:attrName>
                                          <p:attrName>ppt_y</p:attrName>
                                        </p:attrNameLst>
                                      </p:cBhvr>
                                    </p:animMotion>
                                  </p:childTnLst>
                                </p:cTn>
                              </p:par>
                              <p:par>
                                <p:cTn id="103" presetID="0" presetClass="path" presetSubtype="0" accel="50000" decel="50000" fill="hold" grpId="1" nodeType="withEffect">
                                  <p:stCondLst>
                                    <p:cond delay="0"/>
                                  </p:stCondLst>
                                  <p:childTnLst>
                                    <p:animMotion origin="layout" path="M 0 0 L 0 -0.03146 L 0 0.03455 L 0 -0.02035 L 0 0.00432 " pathEditMode="relative" ptsTypes="AAAAA">
                                      <p:cBhvr>
                                        <p:cTn id="104" dur="30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P spid="31" grpId="0" build="p">
        <p:tmplLst>
          <p:tmpl lvl="1">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28"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3B3A9C-A81F-B566-A944-67D14500F69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D4B1E94-1A2D-7156-DC1D-F2F1CD71726C}"/>
              </a:ext>
            </a:extLst>
          </p:cNvPr>
          <p:cNvSpPr>
            <a:spLocks noGrp="1"/>
          </p:cNvSpPr>
          <p:nvPr>
            <p:ph type="dt" sz="half" idx="10"/>
          </p:nvPr>
        </p:nvSpPr>
        <p:spPr/>
        <p:txBody>
          <a:bodyPr/>
          <a:lstStyle/>
          <a:p>
            <a:fld id="{35817A9D-0E8F-0149-ADE7-370F2562E5BF}" type="datetimeFigureOut">
              <a:rPr lang="fr-FR" smtClean="0"/>
              <a:t>23/02/2026</a:t>
            </a:fld>
            <a:endParaRPr lang="fr-FR"/>
          </a:p>
        </p:txBody>
      </p:sp>
      <p:sp>
        <p:nvSpPr>
          <p:cNvPr id="4" name="Espace réservé du numéro de diapositive 3">
            <a:extLst>
              <a:ext uri="{FF2B5EF4-FFF2-40B4-BE49-F238E27FC236}">
                <a16:creationId xmlns:a16="http://schemas.microsoft.com/office/drawing/2014/main" id="{84974521-1BD7-314A-FDA3-7FA52B712757}"/>
              </a:ext>
            </a:extLst>
          </p:cNvPr>
          <p:cNvSpPr>
            <a:spLocks noGrp="1"/>
          </p:cNvSpPr>
          <p:nvPr>
            <p:ph type="sldNum" sz="quarter" idx="11"/>
          </p:nvPr>
        </p:nvSpPr>
        <p:spPr/>
        <p:txBody>
          <a:bodyPr/>
          <a:lstStyle/>
          <a:p>
            <a:fld id="{4F7E83CC-ED61-204E-8043-18BAD3671CF4}" type="slidenum">
              <a:rPr lang="fr-FR" smtClean="0"/>
              <a:t>‹N°›</a:t>
            </a:fld>
            <a:endParaRPr lang="fr-FR"/>
          </a:p>
        </p:txBody>
      </p:sp>
      <p:sp>
        <p:nvSpPr>
          <p:cNvPr id="5" name="Espace réservé du pied de page 4">
            <a:extLst>
              <a:ext uri="{FF2B5EF4-FFF2-40B4-BE49-F238E27FC236}">
                <a16:creationId xmlns:a16="http://schemas.microsoft.com/office/drawing/2014/main" id="{55EDEB5A-3FF8-1275-CE38-89B0625D6070}"/>
              </a:ext>
            </a:extLst>
          </p:cNvPr>
          <p:cNvSpPr>
            <a:spLocks noGrp="1"/>
          </p:cNvSpPr>
          <p:nvPr>
            <p:ph type="ftr" sz="quarter" idx="12"/>
          </p:nvPr>
        </p:nvSpPr>
        <p:spPr/>
        <p:txBody>
          <a:bodyPr/>
          <a:lstStyle/>
          <a:p>
            <a:endParaRPr lang="fr-FR"/>
          </a:p>
        </p:txBody>
      </p:sp>
      <p:cxnSp>
        <p:nvCxnSpPr>
          <p:cNvPr id="7" name="Connecteur droit 6" descr="ligne a">
            <a:extLst>
              <a:ext uri="{FF2B5EF4-FFF2-40B4-BE49-F238E27FC236}">
                <a16:creationId xmlns:a16="http://schemas.microsoft.com/office/drawing/2014/main" id="{27A8906B-5BD7-A67F-B874-C9C9BAAAF968}"/>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D2527A7B-431E-158D-4DFD-10789E5BFB3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28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348BB-C961-424A-B540-A1DCDEF74F97}"/>
              </a:ext>
            </a:extLst>
          </p:cNvPr>
          <p:cNvSpPr>
            <a:spLocks noGrp="1"/>
          </p:cNvSpPr>
          <p:nvPr>
            <p:ph type="title"/>
          </p:nvPr>
        </p:nvSpPr>
        <p:spPr/>
        <p:txBody>
          <a:bodyPr/>
          <a:lstStyle/>
          <a:p>
            <a:r>
              <a:rPr lang="fr-FR" noProof="0"/>
              <a:t>Modifiez le style du titre</a:t>
            </a:r>
          </a:p>
        </p:txBody>
      </p:sp>
      <p:sp>
        <p:nvSpPr>
          <p:cNvPr id="3" name="Espace réservé du contenu 2">
            <a:extLst>
              <a:ext uri="{FF2B5EF4-FFF2-40B4-BE49-F238E27FC236}">
                <a16:creationId xmlns:a16="http://schemas.microsoft.com/office/drawing/2014/main" id="{AB1D1CAA-F3AA-AF4F-8B70-BAD5084BD476}"/>
              </a:ext>
            </a:extLst>
          </p:cNvPr>
          <p:cNvSpPr>
            <a:spLocks noGrp="1"/>
          </p:cNvSpPr>
          <p:nvPr>
            <p:ph idx="1"/>
          </p:nvPr>
        </p:nvSpPr>
        <p:spPr/>
        <p:txBody>
          <a:bodyPr/>
          <a:lstStyle>
            <a:lvl1pPr>
              <a:lnSpc>
                <a:spcPct val="100000"/>
              </a:lnSpc>
              <a:spcBef>
                <a:spcPts val="1000"/>
              </a:spcBef>
              <a:defRPr sz="2000"/>
            </a:lvl1pPr>
            <a:lvl2pPr>
              <a:defRPr sz="2000"/>
            </a:lvl2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4" name="Espace réservé de la date 3">
            <a:extLst>
              <a:ext uri="{FF2B5EF4-FFF2-40B4-BE49-F238E27FC236}">
                <a16:creationId xmlns:a16="http://schemas.microsoft.com/office/drawing/2014/main" id="{75F4AA27-BD32-A24B-9FC3-4D775DCC6E4F}"/>
              </a:ext>
            </a:extLst>
          </p:cNvPr>
          <p:cNvSpPr>
            <a:spLocks noGrp="1"/>
          </p:cNvSpPr>
          <p:nvPr>
            <p:ph type="dt" sz="half" idx="10"/>
          </p:nvPr>
        </p:nvSpPr>
        <p:spPr/>
        <p:txBody>
          <a:bodyPr/>
          <a:lstStyle/>
          <a:p>
            <a:fld id="{CFAF473D-D2C1-4E8E-B982-F4A98F3A478A}" type="datetime1">
              <a:rPr lang="fr-FR" noProof="0" smtClean="0"/>
              <a:t>23/02/2026</a:t>
            </a:fld>
            <a:endParaRPr lang="fr-FR" noProof="0"/>
          </a:p>
        </p:txBody>
      </p:sp>
      <p:sp>
        <p:nvSpPr>
          <p:cNvPr id="5" name="Espace réservé du pied de page 4">
            <a:extLst>
              <a:ext uri="{FF2B5EF4-FFF2-40B4-BE49-F238E27FC236}">
                <a16:creationId xmlns:a16="http://schemas.microsoft.com/office/drawing/2014/main" id="{5041464B-46EE-2646-904C-141CB3778F86}"/>
              </a:ext>
            </a:extLst>
          </p:cNvPr>
          <p:cNvSpPr>
            <a:spLocks noGrp="1"/>
          </p:cNvSpPr>
          <p:nvPr>
            <p:ph type="ftr" sz="quarter" idx="11"/>
          </p:nvPr>
        </p:nvSpPr>
        <p:spPr>
          <a:xfrm>
            <a:off x="4038600" y="6356350"/>
            <a:ext cx="4114800" cy="365125"/>
          </a:xfrm>
          <a:prstGeom prst="rect">
            <a:avLst/>
          </a:prstGeom>
        </p:spPr>
        <p:txBody>
          <a:bodyPr/>
          <a:lstStyle/>
          <a:p>
            <a:endParaRPr lang="fr-FR" noProof="0"/>
          </a:p>
        </p:txBody>
      </p:sp>
      <p:sp>
        <p:nvSpPr>
          <p:cNvPr id="6" name="Espace réservé du numéro de diapositive 5">
            <a:extLst>
              <a:ext uri="{FF2B5EF4-FFF2-40B4-BE49-F238E27FC236}">
                <a16:creationId xmlns:a16="http://schemas.microsoft.com/office/drawing/2014/main" id="{C628DE85-6163-1046-A221-E93A0FE37044}"/>
              </a:ext>
            </a:extLst>
          </p:cNvPr>
          <p:cNvSpPr>
            <a:spLocks noGrp="1"/>
          </p:cNvSpPr>
          <p:nvPr>
            <p:ph type="sldNum" sz="quarter" idx="12"/>
          </p:nvPr>
        </p:nvSpPr>
        <p:spPr/>
        <p:txBody>
          <a:bodyPr/>
          <a:lstStyle/>
          <a:p>
            <a:fld id="{4F7E83CC-ED61-204E-8043-18BAD3671CF4}" type="slidenum">
              <a:rPr lang="fr-FR" noProof="0" smtClean="0"/>
              <a:pPr/>
              <a:t>‹N°›</a:t>
            </a:fld>
            <a:endParaRPr lang="fr-FR" noProof="0"/>
          </a:p>
        </p:txBody>
      </p:sp>
      <p:cxnSp>
        <p:nvCxnSpPr>
          <p:cNvPr id="7" name="Connecteur droit 6" descr="ligne a">
            <a:extLst>
              <a:ext uri="{FF2B5EF4-FFF2-40B4-BE49-F238E27FC236}">
                <a16:creationId xmlns:a16="http://schemas.microsoft.com/office/drawing/2014/main" id="{5AC42CBA-4AE9-1444-8385-5D1377E42CA9}"/>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92D1034-C004-7E4C-97A8-02DA2B1B8950}"/>
              </a:ext>
            </a:extLst>
          </p:cNvPr>
          <p:cNvCxnSpPr>
            <a:cxnSpLocks/>
          </p:cNvCxnSpPr>
          <p:nvPr userDrawn="1"/>
        </p:nvCxnSpPr>
        <p:spPr>
          <a:xfrm>
            <a:off x="0" y="829388"/>
            <a:ext cx="8865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05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image">
    <p:spTree>
      <p:nvGrpSpPr>
        <p:cNvPr id="1" name=""/>
        <p:cNvGrpSpPr/>
        <p:nvPr/>
      </p:nvGrpSpPr>
      <p:grpSpPr>
        <a:xfrm>
          <a:off x="0" y="0"/>
          <a:ext cx="0" cy="0"/>
          <a:chOff x="0" y="0"/>
          <a:chExt cx="0" cy="0"/>
        </a:xfrm>
      </p:grpSpPr>
      <p:sp>
        <p:nvSpPr>
          <p:cNvPr id="11" name="Espace réservé pour une image  10">
            <a:extLst>
              <a:ext uri="{FF2B5EF4-FFF2-40B4-BE49-F238E27FC236}">
                <a16:creationId xmlns:a16="http://schemas.microsoft.com/office/drawing/2014/main" id="{B5D46894-59D9-C049-A988-A5CAC424A5DE}"/>
              </a:ext>
            </a:extLst>
          </p:cNvPr>
          <p:cNvSpPr>
            <a:spLocks noGrp="1"/>
          </p:cNvSpPr>
          <p:nvPr>
            <p:ph type="pic" sz="quarter" idx="13"/>
          </p:nvPr>
        </p:nvSpPr>
        <p:spPr>
          <a:xfrm>
            <a:off x="533400" y="1066800"/>
            <a:ext cx="11093450" cy="5110162"/>
          </a:xfrm>
        </p:spPr>
        <p:txBody>
          <a:bodyPr/>
          <a:lstStyle>
            <a:lvl1pPr>
              <a:defRPr>
                <a:solidFill>
                  <a:schemeClr val="tx2"/>
                </a:solidFill>
              </a:defRPr>
            </a:lvl1pPr>
          </a:lstStyle>
          <a:p>
            <a:endParaRPr lang="fr-FR"/>
          </a:p>
        </p:txBody>
      </p:sp>
      <p:sp>
        <p:nvSpPr>
          <p:cNvPr id="2" name="Titre 1">
            <a:extLst>
              <a:ext uri="{FF2B5EF4-FFF2-40B4-BE49-F238E27FC236}">
                <a16:creationId xmlns:a16="http://schemas.microsoft.com/office/drawing/2014/main" id="{639348BB-C961-424A-B540-A1DCDEF74F97}"/>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75F4AA27-BD32-A24B-9FC3-4D775DCC6E4F}"/>
              </a:ext>
            </a:extLst>
          </p:cNvPr>
          <p:cNvSpPr>
            <a:spLocks noGrp="1"/>
          </p:cNvSpPr>
          <p:nvPr>
            <p:ph type="dt" sz="half" idx="10"/>
          </p:nvPr>
        </p:nvSpPr>
        <p:spPr/>
        <p:txBody>
          <a:bodyPr/>
          <a:lstStyle/>
          <a:p>
            <a:fld id="{68F7F2AA-6AF8-4585-A632-4B62071A14E5}" type="datetime1">
              <a:rPr lang="fr-FR" smtClean="0"/>
              <a:t>23/02/2026</a:t>
            </a:fld>
            <a:endParaRPr lang="fr-FR"/>
          </a:p>
        </p:txBody>
      </p:sp>
      <p:sp>
        <p:nvSpPr>
          <p:cNvPr id="5" name="Espace réservé du pied de page 4">
            <a:extLst>
              <a:ext uri="{FF2B5EF4-FFF2-40B4-BE49-F238E27FC236}">
                <a16:creationId xmlns:a16="http://schemas.microsoft.com/office/drawing/2014/main" id="{5041464B-46EE-2646-904C-141CB3778F8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628DE85-6163-1046-A221-E93A0FE37044}"/>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7" name="Connecteur droit 6" descr="ligne a">
            <a:extLst>
              <a:ext uri="{FF2B5EF4-FFF2-40B4-BE49-F238E27FC236}">
                <a16:creationId xmlns:a16="http://schemas.microsoft.com/office/drawing/2014/main" id="{5AC42CBA-4AE9-1444-8385-5D1377E42CA9}"/>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92D1034-C004-7E4C-97A8-02DA2B1B8950}"/>
              </a:ext>
            </a:extLst>
          </p:cNvPr>
          <p:cNvCxnSpPr>
            <a:cxnSpLocks/>
          </p:cNvCxnSpPr>
          <p:nvPr userDrawn="1"/>
        </p:nvCxnSpPr>
        <p:spPr>
          <a:xfrm>
            <a:off x="0" y="829388"/>
            <a:ext cx="8865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90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348BB-C961-424A-B540-A1DCDEF74F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1D1CAA-F3AA-AF4F-8B70-BAD5084BD476}"/>
              </a:ext>
            </a:extLst>
          </p:cNvPr>
          <p:cNvSpPr>
            <a:spLocks noGrp="1"/>
          </p:cNvSpPr>
          <p:nvPr>
            <p:ph idx="1"/>
          </p:nvPr>
        </p:nvSpPr>
        <p:spPr>
          <a:xfrm>
            <a:off x="532800" y="1825625"/>
            <a:ext cx="5401656" cy="4351338"/>
          </a:xfrm>
        </p:spPr>
        <p:txBody>
          <a:bodyPr/>
          <a:lstStyle>
            <a:lvl1pPr marL="0" indent="0">
              <a:lnSpc>
                <a:spcPct val="100000"/>
              </a:lnSpc>
              <a:spcBef>
                <a:spcPts val="1000"/>
              </a:spcBef>
              <a:buClr>
                <a:schemeClr val="accent1"/>
              </a:buClr>
              <a:buFont typeface="+mj-lt"/>
              <a:buNone/>
              <a:defRPr sz="2000"/>
            </a:lvl1pPr>
            <a:lvl2pPr marL="457200" indent="0">
              <a:buClr>
                <a:schemeClr val="accent1"/>
              </a:buClr>
              <a:buFont typeface="+mj-lt"/>
              <a:buNone/>
              <a:defRPr sz="2000"/>
            </a:lvl2pPr>
            <a:lvl3pPr marL="914400" indent="0">
              <a:buFont typeface="+mj-lt"/>
              <a:buNone/>
              <a:defRPr/>
            </a:lvl3pPr>
            <a:lvl4pPr marL="1371600" indent="0">
              <a:buFont typeface="+mj-lt"/>
              <a:buNone/>
              <a:defRPr/>
            </a:lvl4pPr>
            <a:lvl5pPr marL="1828800" indent="0">
              <a:buFont typeface="+mj-lt"/>
              <a:buNone/>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75F4AA27-BD32-A24B-9FC3-4D775DCC6E4F}"/>
              </a:ext>
            </a:extLst>
          </p:cNvPr>
          <p:cNvSpPr>
            <a:spLocks noGrp="1"/>
          </p:cNvSpPr>
          <p:nvPr>
            <p:ph type="dt" sz="half" idx="10"/>
          </p:nvPr>
        </p:nvSpPr>
        <p:spPr/>
        <p:txBody>
          <a:bodyPr/>
          <a:lstStyle/>
          <a:p>
            <a:fld id="{976C0C14-0921-456A-A55A-EC4FAD41E33C}" type="datetime1">
              <a:rPr lang="fr-FR" smtClean="0"/>
              <a:t>23/02/2026</a:t>
            </a:fld>
            <a:endParaRPr lang="fr-FR"/>
          </a:p>
        </p:txBody>
      </p:sp>
      <p:sp>
        <p:nvSpPr>
          <p:cNvPr id="5" name="Espace réservé du pied de page 4">
            <a:extLst>
              <a:ext uri="{FF2B5EF4-FFF2-40B4-BE49-F238E27FC236}">
                <a16:creationId xmlns:a16="http://schemas.microsoft.com/office/drawing/2014/main" id="{5041464B-46EE-2646-904C-141CB3778F86}"/>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628DE85-6163-1046-A221-E93A0FE37044}"/>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7" name="Connecteur droit 6" descr="ligne a">
            <a:extLst>
              <a:ext uri="{FF2B5EF4-FFF2-40B4-BE49-F238E27FC236}">
                <a16:creationId xmlns:a16="http://schemas.microsoft.com/office/drawing/2014/main" id="{5AC42CBA-4AE9-1444-8385-5D1377E42CA9}"/>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692D1034-C004-7E4C-97A8-02DA2B1B8950}"/>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
        <p:nvSpPr>
          <p:cNvPr id="17" name="Espace réservé du contenu 2">
            <a:extLst>
              <a:ext uri="{FF2B5EF4-FFF2-40B4-BE49-F238E27FC236}">
                <a16:creationId xmlns:a16="http://schemas.microsoft.com/office/drawing/2014/main" id="{324D20B8-0BC7-1A4D-BC79-04C7AAB7E15D}"/>
              </a:ext>
            </a:extLst>
          </p:cNvPr>
          <p:cNvSpPr>
            <a:spLocks noGrp="1"/>
          </p:cNvSpPr>
          <p:nvPr>
            <p:ph idx="13"/>
          </p:nvPr>
        </p:nvSpPr>
        <p:spPr>
          <a:xfrm>
            <a:off x="6238656" y="1825625"/>
            <a:ext cx="5401656" cy="4351338"/>
          </a:xfrm>
        </p:spPr>
        <p:txBody>
          <a:bodyPr/>
          <a:lstStyle>
            <a:lvl1pPr marL="0" indent="0">
              <a:lnSpc>
                <a:spcPct val="100000"/>
              </a:lnSpc>
              <a:spcBef>
                <a:spcPts val="1000"/>
              </a:spcBef>
              <a:buClr>
                <a:schemeClr val="accent1"/>
              </a:buClr>
              <a:buFont typeface="+mj-lt"/>
              <a:buNone/>
              <a:defRPr sz="2000"/>
            </a:lvl1pPr>
            <a:lvl2pPr marL="457200" indent="0">
              <a:buClr>
                <a:schemeClr val="accent1"/>
              </a:buClr>
              <a:buFont typeface="+mj-lt"/>
              <a:buNone/>
              <a:defRPr sz="2000"/>
            </a:lvl2pPr>
            <a:lvl3pPr marL="914400" indent="0">
              <a:buFont typeface="+mj-lt"/>
              <a:buNone/>
              <a:defRPr/>
            </a:lvl3pPr>
            <a:lvl4pPr marL="1371600" indent="0">
              <a:buFont typeface="+mj-lt"/>
              <a:buNone/>
              <a:defRPr/>
            </a:lvl4pPr>
            <a:lvl5pPr marL="1828800" indent="0">
              <a:buFont typeface="+mj-lt"/>
              <a:buNone/>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467644984"/>
      </p:ext>
    </p:extLst>
  </p:cSld>
  <p:clrMapOvr>
    <a:masterClrMapping/>
  </p:clrMapOvr>
  <p:extLst>
    <p:ext uri="{DCECCB84-F9BA-43D5-87BE-67443E8EF086}">
      <p15:sldGuideLst xmlns:p15="http://schemas.microsoft.com/office/powerpoint/2012/main">
        <p15:guide id="1" orient="horz" pos="134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808F3-F4DD-6048-9115-BD05E6B5A666}"/>
              </a:ext>
            </a:extLst>
          </p:cNvPr>
          <p:cNvSpPr>
            <a:spLocks noGrp="1"/>
          </p:cNvSpPr>
          <p:nvPr>
            <p:ph type="title"/>
          </p:nvPr>
        </p:nvSpPr>
        <p:spPr/>
        <p:txBody>
          <a:bodyPr/>
          <a:lstStyle/>
          <a:p>
            <a:r>
              <a:rPr lang="fr-FR" dirty="0"/>
              <a:t>Modifiez le style du titre</a:t>
            </a:r>
          </a:p>
        </p:txBody>
      </p:sp>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0B82D346-1E91-4CD4-B9DB-E79046B8CD8B}" type="datetime1">
              <a:rPr lang="fr-FR" smtClean="0"/>
              <a:t>23/02/2026</a:t>
            </a:fld>
            <a:endParaRPr lang="fr-FR"/>
          </a:p>
        </p:txBody>
      </p:sp>
      <p:sp>
        <p:nvSpPr>
          <p:cNvPr id="4" name="Espace réservé du pied de page 3">
            <a:extLst>
              <a:ext uri="{FF2B5EF4-FFF2-40B4-BE49-F238E27FC236}">
                <a16:creationId xmlns:a16="http://schemas.microsoft.com/office/drawing/2014/main" id="{490B3B13-C0E5-1F4C-8EB9-1E81EF1FBC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20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_sans log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1808F3-F4DD-6048-9115-BD05E6B5A66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CEA31759-AECD-49B1-91DB-940B45095D71}" type="datetime1">
              <a:rPr lang="fr-FR" smtClean="0"/>
              <a:t>23/02/2026</a:t>
            </a:fld>
            <a:endParaRPr lang="fr-FR"/>
          </a:p>
        </p:txBody>
      </p:sp>
      <p:sp>
        <p:nvSpPr>
          <p:cNvPr id="4" name="Espace réservé du pied de page 3">
            <a:extLst>
              <a:ext uri="{FF2B5EF4-FFF2-40B4-BE49-F238E27FC236}">
                <a16:creationId xmlns:a16="http://schemas.microsoft.com/office/drawing/2014/main" id="{490B3B13-C0E5-1F4C-8EB9-1E81EF1FBC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18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é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B18D27-90FC-934D-86D4-4C0B8B9D15F3}"/>
              </a:ext>
            </a:extLst>
          </p:cNvPr>
          <p:cNvSpPr>
            <a:spLocks noGrp="1"/>
          </p:cNvSpPr>
          <p:nvPr>
            <p:ph type="dt" sz="half" idx="10"/>
          </p:nvPr>
        </p:nvSpPr>
        <p:spPr/>
        <p:txBody>
          <a:bodyPr/>
          <a:lstStyle/>
          <a:p>
            <a:fld id="{28C3AC0B-A78C-47BC-9804-275E91A4B491}" type="datetime1">
              <a:rPr lang="fr-FR" smtClean="0"/>
              <a:t>23/02/2026</a:t>
            </a:fld>
            <a:endParaRPr lang="fr-FR"/>
          </a:p>
        </p:txBody>
      </p:sp>
      <p:sp>
        <p:nvSpPr>
          <p:cNvPr id="4" name="Espace réservé du pied de page 3">
            <a:extLst>
              <a:ext uri="{FF2B5EF4-FFF2-40B4-BE49-F238E27FC236}">
                <a16:creationId xmlns:a16="http://schemas.microsoft.com/office/drawing/2014/main" id="{490B3B13-C0E5-1F4C-8EB9-1E81EF1FBC0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08CF0A95-AC18-AD49-A387-E01BC27B3962}"/>
              </a:ext>
            </a:extLst>
          </p:cNvPr>
          <p:cNvSpPr>
            <a:spLocks noGrp="1"/>
          </p:cNvSpPr>
          <p:nvPr>
            <p:ph type="sldNum" sz="quarter" idx="12"/>
          </p:nvPr>
        </p:nvSpPr>
        <p:spPr/>
        <p:txBody>
          <a:bodyPr/>
          <a:lstStyle/>
          <a:p>
            <a:fld id="{4F7E83CC-ED61-204E-8043-18BAD3671CF4}" type="slidenum">
              <a:rPr lang="fr-FR" smtClean="0"/>
              <a:pPr/>
              <a:t>‹N°›</a:t>
            </a:fld>
            <a:endParaRPr lang="fr-FR"/>
          </a:p>
        </p:txBody>
      </p:sp>
      <p:cxnSp>
        <p:nvCxnSpPr>
          <p:cNvPr id="6" name="Connecteur droit 5" descr="ligne a">
            <a:extLst>
              <a:ext uri="{FF2B5EF4-FFF2-40B4-BE49-F238E27FC236}">
                <a16:creationId xmlns:a16="http://schemas.microsoft.com/office/drawing/2014/main" id="{FF14C6C7-CEEE-DA41-A390-EAB48B634ACD}"/>
              </a:ext>
            </a:extLst>
          </p:cNvPr>
          <p:cNvCxnSpPr>
            <a:cxnSpLocks/>
          </p:cNvCxnSpPr>
          <p:nvPr userDrawn="1"/>
        </p:nvCxnSpPr>
        <p:spPr>
          <a:xfrm flipH="1">
            <a:off x="0" y="586461"/>
            <a:ext cx="377982"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F023C43F-5108-E546-876C-C450977C3B7E}"/>
              </a:ext>
            </a:extLst>
          </p:cNvPr>
          <p:cNvCxnSpPr>
            <a:cxnSpLocks/>
          </p:cNvCxnSpPr>
          <p:nvPr userDrawn="1"/>
        </p:nvCxnSpPr>
        <p:spPr>
          <a:xfrm>
            <a:off x="0" y="829388"/>
            <a:ext cx="886593" cy="0"/>
          </a:xfrm>
          <a:prstGeom prst="line">
            <a:avLst/>
          </a:prstGeom>
          <a:ln w="76200">
            <a:solidFill>
              <a:srgbClr val="B2171D"/>
            </a:solidFill>
          </a:ln>
        </p:spPr>
        <p:style>
          <a:lnRef idx="1">
            <a:schemeClr val="accent1"/>
          </a:lnRef>
          <a:fillRef idx="0">
            <a:schemeClr val="accent1"/>
          </a:fillRef>
          <a:effectRef idx="0">
            <a:schemeClr val="accent1"/>
          </a:effectRef>
          <a:fontRef idx="minor">
            <a:schemeClr val="tx1"/>
          </a:fontRef>
        </p:style>
      </p:cxnSp>
      <p:grpSp>
        <p:nvGrpSpPr>
          <p:cNvPr id="8" name="Transparent circles">
            <a:extLst>
              <a:ext uri="{FF2B5EF4-FFF2-40B4-BE49-F238E27FC236}">
                <a16:creationId xmlns:a16="http://schemas.microsoft.com/office/drawing/2014/main" id="{B1725FF5-1B88-3F44-9779-7965E1E3BCFE}"/>
              </a:ext>
            </a:extLst>
          </p:cNvPr>
          <p:cNvGrpSpPr/>
          <p:nvPr userDrawn="1"/>
        </p:nvGrpSpPr>
        <p:grpSpPr>
          <a:xfrm>
            <a:off x="819341" y="984440"/>
            <a:ext cx="10412050" cy="5058801"/>
            <a:chOff x="-10240898" y="1143773"/>
            <a:chExt cx="24326373" cy="11817619"/>
          </a:xfrm>
        </p:grpSpPr>
        <p:sp>
          <p:nvSpPr>
            <p:cNvPr id="9" name="Free Form 17">
              <a:extLst>
                <a:ext uri="{FF2B5EF4-FFF2-40B4-BE49-F238E27FC236}">
                  <a16:creationId xmlns:a16="http://schemas.microsoft.com/office/drawing/2014/main" id="{D7792630-22B7-1541-AEF1-AD16245824B9}"/>
                </a:ext>
              </a:extLst>
            </p:cNvPr>
            <p:cNvSpPr/>
            <p:nvPr/>
          </p:nvSpPr>
          <p:spPr>
            <a:xfrm>
              <a:off x="3546909" y="12190794"/>
              <a:ext cx="770598" cy="770598"/>
            </a:xfrm>
            <a:custGeom>
              <a:avLst/>
              <a:gdLst/>
              <a:ahLst/>
              <a:cxnLst/>
              <a:rect l="0" t="0" r="0" b="0"/>
              <a:pathLst>
                <a:path w="770597" h="770597">
                  <a:moveTo>
                    <a:pt x="0" y="385305"/>
                  </a:moveTo>
                  <a:cubicBezTo>
                    <a:pt x="0" y="172504"/>
                    <a:pt x="172504" y="0"/>
                    <a:pt x="385292" y="0"/>
                  </a:cubicBezTo>
                  <a:cubicBezTo>
                    <a:pt x="598093" y="0"/>
                    <a:pt x="770597" y="172504"/>
                    <a:pt x="770597" y="385305"/>
                  </a:cubicBezTo>
                  <a:cubicBezTo>
                    <a:pt x="770597" y="598106"/>
                    <a:pt x="598093" y="770597"/>
                    <a:pt x="385292" y="770597"/>
                  </a:cubicBezTo>
                  <a:cubicBezTo>
                    <a:pt x="172504" y="770597"/>
                    <a:pt x="0" y="598106"/>
                    <a:pt x="0" y="385305"/>
                  </a:cubicBezTo>
                  <a:close/>
                </a:path>
              </a:pathLst>
            </a:custGeom>
            <a:solidFill>
              <a:srgbClr val="4F4F4F">
                <a:alpha val="20000"/>
              </a:srgbClr>
            </a:solidFill>
            <a:ln w="12700" cmpd="sng">
              <a:noFill/>
              <a:prstDash val="solid"/>
            </a:ln>
          </p:spPr>
          <p:txBody>
            <a:bodyPr anchor="ctr">
              <a:spAutoFit/>
            </a:bodyPr>
            <a:lstStyle/>
            <a:p>
              <a:pPr algn="ctr"/>
              <a:endParaRPr lang="en-US" sz="1200" dirty="0"/>
            </a:p>
          </p:txBody>
        </p:sp>
        <p:sp>
          <p:nvSpPr>
            <p:cNvPr id="10" name="Free Form 18">
              <a:extLst>
                <a:ext uri="{FF2B5EF4-FFF2-40B4-BE49-F238E27FC236}">
                  <a16:creationId xmlns:a16="http://schemas.microsoft.com/office/drawing/2014/main" id="{9867DB6D-DB37-0C41-B9A9-BA93A30EB152}"/>
                </a:ext>
              </a:extLst>
            </p:cNvPr>
            <p:cNvSpPr/>
            <p:nvPr/>
          </p:nvSpPr>
          <p:spPr>
            <a:xfrm>
              <a:off x="10080730" y="9890711"/>
              <a:ext cx="468516" cy="468503"/>
            </a:xfrm>
            <a:custGeom>
              <a:avLst/>
              <a:gdLst/>
              <a:ahLst/>
              <a:cxnLst/>
              <a:rect l="0" t="0" r="0" b="0"/>
              <a:pathLst>
                <a:path w="468515" h="468502">
                  <a:moveTo>
                    <a:pt x="0" y="234251"/>
                  </a:moveTo>
                  <a:cubicBezTo>
                    <a:pt x="0" y="104863"/>
                    <a:pt x="104876" y="0"/>
                    <a:pt x="234264" y="0"/>
                  </a:cubicBezTo>
                  <a:cubicBezTo>
                    <a:pt x="363639" y="0"/>
                    <a:pt x="468515" y="104863"/>
                    <a:pt x="468515" y="234251"/>
                  </a:cubicBezTo>
                  <a:cubicBezTo>
                    <a:pt x="468515" y="363639"/>
                    <a:pt x="363639" y="468502"/>
                    <a:pt x="234264" y="468502"/>
                  </a:cubicBezTo>
                  <a:cubicBezTo>
                    <a:pt x="104876" y="468502"/>
                    <a:pt x="0" y="363639"/>
                    <a:pt x="0" y="234251"/>
                  </a:cubicBezTo>
                  <a:close/>
                </a:path>
              </a:pathLst>
            </a:custGeom>
            <a:solidFill>
              <a:srgbClr val="4F4F4F">
                <a:alpha val="20000"/>
              </a:srgbClr>
            </a:solidFill>
            <a:ln w="12700" cmpd="sng">
              <a:noFill/>
              <a:prstDash val="solid"/>
            </a:ln>
          </p:spPr>
          <p:txBody>
            <a:bodyPr anchor="ctr">
              <a:spAutoFit/>
            </a:bodyPr>
            <a:lstStyle/>
            <a:p>
              <a:pPr algn="ctr"/>
              <a:endParaRPr lang="en-US" sz="1200" dirty="0"/>
            </a:p>
          </p:txBody>
        </p:sp>
        <p:sp>
          <p:nvSpPr>
            <p:cNvPr id="11" name="Free Form 19">
              <a:extLst>
                <a:ext uri="{FF2B5EF4-FFF2-40B4-BE49-F238E27FC236}">
                  <a16:creationId xmlns:a16="http://schemas.microsoft.com/office/drawing/2014/main" id="{D7E3ACD3-8363-F346-B8E2-C82D80BC1D69}"/>
                </a:ext>
              </a:extLst>
            </p:cNvPr>
            <p:cNvSpPr/>
            <p:nvPr/>
          </p:nvSpPr>
          <p:spPr>
            <a:xfrm>
              <a:off x="816422" y="8740071"/>
              <a:ext cx="468515" cy="468516"/>
            </a:xfrm>
            <a:custGeom>
              <a:avLst/>
              <a:gdLst/>
              <a:ahLst/>
              <a:cxnLst/>
              <a:rect l="0" t="0" r="0" b="0"/>
              <a:pathLst>
                <a:path w="468515" h="468515">
                  <a:moveTo>
                    <a:pt x="0" y="234264"/>
                  </a:moveTo>
                  <a:cubicBezTo>
                    <a:pt x="0" y="104876"/>
                    <a:pt x="104876" y="0"/>
                    <a:pt x="234251" y="0"/>
                  </a:cubicBezTo>
                  <a:cubicBezTo>
                    <a:pt x="363639" y="0"/>
                    <a:pt x="468515" y="104876"/>
                    <a:pt x="468515" y="234264"/>
                  </a:cubicBezTo>
                  <a:cubicBezTo>
                    <a:pt x="468515" y="363639"/>
                    <a:pt x="363639" y="468515"/>
                    <a:pt x="234251" y="468515"/>
                  </a:cubicBezTo>
                  <a:cubicBezTo>
                    <a:pt x="104876" y="468515"/>
                    <a:pt x="0" y="363639"/>
                    <a:pt x="0" y="234264"/>
                  </a:cubicBezTo>
                  <a:close/>
                </a:path>
              </a:pathLst>
            </a:custGeom>
            <a:solidFill>
              <a:srgbClr val="4F4F4F">
                <a:alpha val="50000"/>
              </a:srgbClr>
            </a:solidFill>
            <a:ln w="12700" cmpd="sng">
              <a:noFill/>
              <a:prstDash val="solid"/>
            </a:ln>
          </p:spPr>
          <p:txBody>
            <a:bodyPr anchor="ctr">
              <a:spAutoFit/>
            </a:bodyPr>
            <a:lstStyle/>
            <a:p>
              <a:pPr algn="ctr"/>
              <a:endParaRPr lang="en-US" sz="1200" dirty="0"/>
            </a:p>
          </p:txBody>
        </p:sp>
        <p:sp>
          <p:nvSpPr>
            <p:cNvPr id="12" name="Free Form 20">
              <a:extLst>
                <a:ext uri="{FF2B5EF4-FFF2-40B4-BE49-F238E27FC236}">
                  <a16:creationId xmlns:a16="http://schemas.microsoft.com/office/drawing/2014/main" id="{3630B7B0-654E-1849-9D6D-898269AAA38A}"/>
                </a:ext>
              </a:extLst>
            </p:cNvPr>
            <p:cNvSpPr/>
            <p:nvPr/>
          </p:nvSpPr>
          <p:spPr>
            <a:xfrm>
              <a:off x="4083248" y="1143773"/>
              <a:ext cx="468515" cy="468503"/>
            </a:xfrm>
            <a:custGeom>
              <a:avLst/>
              <a:gdLst/>
              <a:ahLst/>
              <a:cxnLst/>
              <a:rect l="0" t="0" r="0" b="0"/>
              <a:pathLst>
                <a:path w="468515" h="468503">
                  <a:moveTo>
                    <a:pt x="0" y="234251"/>
                  </a:moveTo>
                  <a:cubicBezTo>
                    <a:pt x="0" y="104876"/>
                    <a:pt x="104876" y="0"/>
                    <a:pt x="234251" y="0"/>
                  </a:cubicBezTo>
                  <a:cubicBezTo>
                    <a:pt x="363639" y="0"/>
                    <a:pt x="468515" y="104876"/>
                    <a:pt x="468515" y="234251"/>
                  </a:cubicBezTo>
                  <a:cubicBezTo>
                    <a:pt x="468515" y="363626"/>
                    <a:pt x="363639" y="468503"/>
                    <a:pt x="234251" y="468503"/>
                  </a:cubicBezTo>
                  <a:cubicBezTo>
                    <a:pt x="104876" y="468503"/>
                    <a:pt x="0" y="363626"/>
                    <a:pt x="0" y="234251"/>
                  </a:cubicBezTo>
                  <a:close/>
                </a:path>
              </a:pathLst>
            </a:custGeom>
            <a:solidFill>
              <a:srgbClr val="CCC9C7">
                <a:alpha val="99000"/>
              </a:srgbClr>
            </a:solidFill>
            <a:ln w="12700" cmpd="sng">
              <a:noFill/>
              <a:prstDash val="solid"/>
            </a:ln>
          </p:spPr>
          <p:txBody>
            <a:bodyPr anchor="ctr">
              <a:spAutoFit/>
            </a:bodyPr>
            <a:lstStyle/>
            <a:p>
              <a:pPr algn="ctr"/>
              <a:endParaRPr lang="en-US" sz="1200" dirty="0"/>
            </a:p>
          </p:txBody>
        </p:sp>
        <p:sp>
          <p:nvSpPr>
            <p:cNvPr id="13" name="Free Form 21">
              <a:extLst>
                <a:ext uri="{FF2B5EF4-FFF2-40B4-BE49-F238E27FC236}">
                  <a16:creationId xmlns:a16="http://schemas.microsoft.com/office/drawing/2014/main" id="{1280DAB2-092B-464F-9B37-5A1BE588C593}"/>
                </a:ext>
              </a:extLst>
            </p:cNvPr>
            <p:cNvSpPr/>
            <p:nvPr/>
          </p:nvSpPr>
          <p:spPr>
            <a:xfrm>
              <a:off x="5956901" y="7615709"/>
              <a:ext cx="996874" cy="996874"/>
            </a:xfrm>
            <a:custGeom>
              <a:avLst/>
              <a:gdLst/>
              <a:ahLst/>
              <a:cxnLst/>
              <a:rect l="0" t="0" r="0" b="0"/>
              <a:pathLst>
                <a:path w="996873" h="996873">
                  <a:moveTo>
                    <a:pt x="0" y="498436"/>
                  </a:moveTo>
                  <a:cubicBezTo>
                    <a:pt x="0" y="223151"/>
                    <a:pt x="223151" y="0"/>
                    <a:pt x="498436" y="0"/>
                  </a:cubicBezTo>
                  <a:cubicBezTo>
                    <a:pt x="773709" y="0"/>
                    <a:pt x="996873" y="223151"/>
                    <a:pt x="996873" y="498436"/>
                  </a:cubicBezTo>
                  <a:cubicBezTo>
                    <a:pt x="996873" y="773722"/>
                    <a:pt x="773709" y="996873"/>
                    <a:pt x="498436" y="996873"/>
                  </a:cubicBezTo>
                  <a:cubicBezTo>
                    <a:pt x="223151" y="996873"/>
                    <a:pt x="0" y="773722"/>
                    <a:pt x="0" y="498436"/>
                  </a:cubicBezTo>
                  <a:close/>
                </a:path>
              </a:pathLst>
            </a:custGeom>
            <a:solidFill>
              <a:srgbClr val="4F4F4F">
                <a:alpha val="9804"/>
              </a:srgbClr>
            </a:solidFill>
            <a:ln w="12700" cmpd="sng">
              <a:noFill/>
              <a:prstDash val="solid"/>
            </a:ln>
          </p:spPr>
          <p:txBody>
            <a:bodyPr anchor="ctr">
              <a:spAutoFit/>
            </a:bodyPr>
            <a:lstStyle/>
            <a:p>
              <a:pPr algn="ctr"/>
              <a:endParaRPr lang="en-US" sz="1200" dirty="0"/>
            </a:p>
          </p:txBody>
        </p:sp>
        <p:sp>
          <p:nvSpPr>
            <p:cNvPr id="14" name="Free Form 22">
              <a:extLst>
                <a:ext uri="{FF2B5EF4-FFF2-40B4-BE49-F238E27FC236}">
                  <a16:creationId xmlns:a16="http://schemas.microsoft.com/office/drawing/2014/main" id="{4E72165B-F27E-CC45-8981-EA0336BE8174}"/>
                </a:ext>
              </a:extLst>
            </p:cNvPr>
            <p:cNvSpPr/>
            <p:nvPr/>
          </p:nvSpPr>
          <p:spPr>
            <a:xfrm>
              <a:off x="13095044" y="5377074"/>
              <a:ext cx="739736" cy="739750"/>
            </a:xfrm>
            <a:custGeom>
              <a:avLst/>
              <a:gdLst/>
              <a:ahLst/>
              <a:cxnLst/>
              <a:rect l="0" t="0" r="0" b="0"/>
              <a:pathLst>
                <a:path w="739736" h="739749">
                  <a:moveTo>
                    <a:pt x="0" y="369874"/>
                  </a:moveTo>
                  <a:cubicBezTo>
                    <a:pt x="0" y="165608"/>
                    <a:pt x="165595" y="0"/>
                    <a:pt x="369874" y="0"/>
                  </a:cubicBezTo>
                  <a:cubicBezTo>
                    <a:pt x="574141" y="0"/>
                    <a:pt x="739736" y="165608"/>
                    <a:pt x="739736" y="369874"/>
                  </a:cubicBezTo>
                  <a:cubicBezTo>
                    <a:pt x="739736" y="574141"/>
                    <a:pt x="574141" y="739749"/>
                    <a:pt x="369874" y="739749"/>
                  </a:cubicBezTo>
                  <a:cubicBezTo>
                    <a:pt x="165595" y="739749"/>
                    <a:pt x="0" y="574141"/>
                    <a:pt x="0" y="369874"/>
                  </a:cubicBezTo>
                  <a:close/>
                </a:path>
              </a:pathLst>
            </a:custGeom>
            <a:solidFill>
              <a:srgbClr val="4F4F4F">
                <a:alpha val="9804"/>
              </a:srgbClr>
            </a:solidFill>
            <a:ln w="12700" cmpd="sng">
              <a:noFill/>
              <a:prstDash val="solid"/>
            </a:ln>
          </p:spPr>
          <p:txBody>
            <a:bodyPr anchor="ctr">
              <a:spAutoFit/>
            </a:bodyPr>
            <a:lstStyle/>
            <a:p>
              <a:pPr algn="ctr"/>
              <a:endParaRPr lang="en-US" sz="1200" dirty="0"/>
            </a:p>
          </p:txBody>
        </p:sp>
        <p:sp>
          <p:nvSpPr>
            <p:cNvPr id="15" name="Free Form 23">
              <a:extLst>
                <a:ext uri="{FF2B5EF4-FFF2-40B4-BE49-F238E27FC236}">
                  <a16:creationId xmlns:a16="http://schemas.microsoft.com/office/drawing/2014/main" id="{A02F357D-A276-4346-B81E-591AF74CB64C}"/>
                </a:ext>
              </a:extLst>
            </p:cNvPr>
            <p:cNvSpPr/>
            <p:nvPr/>
          </p:nvSpPr>
          <p:spPr>
            <a:xfrm>
              <a:off x="12540239" y="3493834"/>
              <a:ext cx="1109611" cy="1109613"/>
            </a:xfrm>
            <a:custGeom>
              <a:avLst/>
              <a:gdLst/>
              <a:ahLst/>
              <a:cxnLst/>
              <a:rect l="0" t="0" r="0" b="0"/>
              <a:pathLst>
                <a:path w="1109611" h="1109611">
                  <a:moveTo>
                    <a:pt x="0" y="554812"/>
                  </a:moveTo>
                  <a:cubicBezTo>
                    <a:pt x="0" y="248399"/>
                    <a:pt x="248399" y="0"/>
                    <a:pt x="554812" y="0"/>
                  </a:cubicBezTo>
                  <a:cubicBezTo>
                    <a:pt x="861225" y="0"/>
                    <a:pt x="1109611" y="248399"/>
                    <a:pt x="1109611" y="554812"/>
                  </a:cubicBezTo>
                  <a:cubicBezTo>
                    <a:pt x="1109611" y="861212"/>
                    <a:pt x="861225" y="1109611"/>
                    <a:pt x="554812" y="1109611"/>
                  </a:cubicBezTo>
                  <a:cubicBezTo>
                    <a:pt x="248399" y="1109611"/>
                    <a:pt x="0" y="861212"/>
                    <a:pt x="0" y="554812"/>
                  </a:cubicBezTo>
                  <a:close/>
                </a:path>
              </a:pathLst>
            </a:custGeom>
            <a:solidFill>
              <a:srgbClr val="4F4F4F">
                <a:alpha val="20000"/>
              </a:srgbClr>
            </a:solidFill>
            <a:ln w="12700" cmpd="sng">
              <a:noFill/>
              <a:prstDash val="solid"/>
            </a:ln>
          </p:spPr>
          <p:txBody>
            <a:bodyPr anchor="ctr">
              <a:spAutoFit/>
            </a:bodyPr>
            <a:lstStyle/>
            <a:p>
              <a:pPr algn="ctr"/>
              <a:endParaRPr lang="en-US" sz="1200" dirty="0"/>
            </a:p>
          </p:txBody>
        </p:sp>
        <p:sp>
          <p:nvSpPr>
            <p:cNvPr id="16" name="Free Form 24">
              <a:extLst>
                <a:ext uri="{FF2B5EF4-FFF2-40B4-BE49-F238E27FC236}">
                  <a16:creationId xmlns:a16="http://schemas.microsoft.com/office/drawing/2014/main" id="{C073012A-7EA7-4044-BC18-69CFCAD44223}"/>
                </a:ext>
              </a:extLst>
            </p:cNvPr>
            <p:cNvSpPr/>
            <p:nvPr/>
          </p:nvSpPr>
          <p:spPr>
            <a:xfrm>
              <a:off x="9603153" y="10515831"/>
              <a:ext cx="234264" cy="234264"/>
            </a:xfrm>
            <a:custGeom>
              <a:avLst/>
              <a:gdLst/>
              <a:ahLst/>
              <a:cxnLst/>
              <a:rect l="0" t="0" r="0" b="0"/>
              <a:pathLst>
                <a:path w="234264" h="234264">
                  <a:moveTo>
                    <a:pt x="0" y="117132"/>
                  </a:moveTo>
                  <a:cubicBezTo>
                    <a:pt x="0" y="52438"/>
                    <a:pt x="52438" y="0"/>
                    <a:pt x="117132" y="0"/>
                  </a:cubicBezTo>
                  <a:cubicBezTo>
                    <a:pt x="181813" y="0"/>
                    <a:pt x="234264" y="52438"/>
                    <a:pt x="234264" y="117132"/>
                  </a:cubicBezTo>
                  <a:cubicBezTo>
                    <a:pt x="234264" y="181825"/>
                    <a:pt x="181813" y="234264"/>
                    <a:pt x="117132" y="234264"/>
                  </a:cubicBezTo>
                  <a:cubicBezTo>
                    <a:pt x="52438" y="234264"/>
                    <a:pt x="0" y="181825"/>
                    <a:pt x="0" y="117132"/>
                  </a:cubicBezTo>
                  <a:close/>
                </a:path>
              </a:pathLst>
            </a:custGeom>
            <a:solidFill>
              <a:srgbClr val="4F4F4F">
                <a:alpha val="30000"/>
              </a:srgbClr>
            </a:solidFill>
            <a:ln w="12700" cmpd="sng">
              <a:noFill/>
              <a:prstDash val="solid"/>
            </a:ln>
          </p:spPr>
          <p:txBody>
            <a:bodyPr anchor="ctr">
              <a:spAutoFit/>
            </a:bodyPr>
            <a:lstStyle/>
            <a:p>
              <a:pPr algn="ctr"/>
              <a:endParaRPr lang="en-US" sz="1200" dirty="0"/>
            </a:p>
          </p:txBody>
        </p:sp>
        <p:sp>
          <p:nvSpPr>
            <p:cNvPr id="17" name="Free Form 25">
              <a:extLst>
                <a:ext uri="{FF2B5EF4-FFF2-40B4-BE49-F238E27FC236}">
                  <a16:creationId xmlns:a16="http://schemas.microsoft.com/office/drawing/2014/main" id="{2FD2CDD6-DB1D-D34D-A30D-558702824E80}"/>
                </a:ext>
              </a:extLst>
            </p:cNvPr>
            <p:cNvSpPr/>
            <p:nvPr/>
          </p:nvSpPr>
          <p:spPr>
            <a:xfrm>
              <a:off x="5661371" y="8620926"/>
              <a:ext cx="234252" cy="234264"/>
            </a:xfrm>
            <a:custGeom>
              <a:avLst/>
              <a:gdLst/>
              <a:ahLst/>
              <a:cxnLst/>
              <a:rect l="0" t="0" r="0" b="0"/>
              <a:pathLst>
                <a:path w="234251" h="234264">
                  <a:moveTo>
                    <a:pt x="0" y="117132"/>
                  </a:moveTo>
                  <a:cubicBezTo>
                    <a:pt x="0" y="52450"/>
                    <a:pt x="52438" y="0"/>
                    <a:pt x="117132" y="0"/>
                  </a:cubicBezTo>
                  <a:cubicBezTo>
                    <a:pt x="181813" y="0"/>
                    <a:pt x="234251" y="52450"/>
                    <a:pt x="234251" y="117132"/>
                  </a:cubicBezTo>
                  <a:cubicBezTo>
                    <a:pt x="234251" y="181825"/>
                    <a:pt x="181813" y="234264"/>
                    <a:pt x="117132" y="234264"/>
                  </a:cubicBezTo>
                  <a:cubicBezTo>
                    <a:pt x="52438" y="234264"/>
                    <a:pt x="0" y="181825"/>
                    <a:pt x="0" y="117132"/>
                  </a:cubicBezTo>
                  <a:close/>
                </a:path>
              </a:pathLst>
            </a:custGeom>
            <a:solidFill>
              <a:srgbClr val="4F4F4F">
                <a:alpha val="30000"/>
              </a:srgbClr>
            </a:solidFill>
            <a:ln w="12700" cmpd="sng">
              <a:noFill/>
              <a:prstDash val="solid"/>
            </a:ln>
          </p:spPr>
          <p:txBody>
            <a:bodyPr anchor="ctr">
              <a:spAutoFit/>
            </a:bodyPr>
            <a:lstStyle/>
            <a:p>
              <a:pPr algn="ctr"/>
              <a:endParaRPr lang="en-US" sz="1200" dirty="0"/>
            </a:p>
          </p:txBody>
        </p:sp>
        <p:sp>
          <p:nvSpPr>
            <p:cNvPr id="18" name="Free Form 26">
              <a:extLst>
                <a:ext uri="{FF2B5EF4-FFF2-40B4-BE49-F238E27FC236}">
                  <a16:creationId xmlns:a16="http://schemas.microsoft.com/office/drawing/2014/main" id="{1DE527D6-D782-F846-81A1-9E4712E4B282}"/>
                </a:ext>
              </a:extLst>
            </p:cNvPr>
            <p:cNvSpPr/>
            <p:nvPr/>
          </p:nvSpPr>
          <p:spPr>
            <a:xfrm>
              <a:off x="2589720" y="12458967"/>
              <a:ext cx="234252" cy="234265"/>
            </a:xfrm>
            <a:custGeom>
              <a:avLst/>
              <a:gdLst/>
              <a:ahLst/>
              <a:cxnLst/>
              <a:rect l="0" t="0" r="0" b="0"/>
              <a:pathLst>
                <a:path w="234251" h="234264">
                  <a:moveTo>
                    <a:pt x="0" y="117132"/>
                  </a:moveTo>
                  <a:cubicBezTo>
                    <a:pt x="0" y="52438"/>
                    <a:pt x="52438" y="0"/>
                    <a:pt x="117132" y="0"/>
                  </a:cubicBezTo>
                  <a:cubicBezTo>
                    <a:pt x="181813" y="0"/>
                    <a:pt x="234251" y="52438"/>
                    <a:pt x="234251" y="117132"/>
                  </a:cubicBezTo>
                  <a:cubicBezTo>
                    <a:pt x="234251" y="181825"/>
                    <a:pt x="181813" y="234264"/>
                    <a:pt x="117132" y="234264"/>
                  </a:cubicBezTo>
                  <a:cubicBezTo>
                    <a:pt x="52438" y="234264"/>
                    <a:pt x="0" y="181825"/>
                    <a:pt x="0" y="117132"/>
                  </a:cubicBezTo>
                  <a:close/>
                </a:path>
              </a:pathLst>
            </a:custGeom>
            <a:solidFill>
              <a:srgbClr val="4F4F4F">
                <a:alpha val="30000"/>
              </a:srgbClr>
            </a:solidFill>
            <a:ln w="12700" cmpd="sng">
              <a:noFill/>
              <a:prstDash val="solid"/>
            </a:ln>
          </p:spPr>
          <p:txBody>
            <a:bodyPr anchor="ctr">
              <a:spAutoFit/>
            </a:bodyPr>
            <a:lstStyle/>
            <a:p>
              <a:pPr algn="ctr"/>
              <a:endParaRPr lang="en-US" sz="1200" dirty="0"/>
            </a:p>
          </p:txBody>
        </p:sp>
        <p:sp>
          <p:nvSpPr>
            <p:cNvPr id="19" name="Free Form 27">
              <a:extLst>
                <a:ext uri="{FF2B5EF4-FFF2-40B4-BE49-F238E27FC236}">
                  <a16:creationId xmlns:a16="http://schemas.microsoft.com/office/drawing/2014/main" id="{BBA7E2BE-AD7A-214C-BC49-D6F8AAE7EE1E}"/>
                </a:ext>
              </a:extLst>
            </p:cNvPr>
            <p:cNvSpPr/>
            <p:nvPr/>
          </p:nvSpPr>
          <p:spPr>
            <a:xfrm>
              <a:off x="1381471" y="4246539"/>
              <a:ext cx="234252" cy="234264"/>
            </a:xfrm>
            <a:custGeom>
              <a:avLst/>
              <a:gdLst/>
              <a:ahLst/>
              <a:cxnLst/>
              <a:rect l="0" t="0" r="0" b="0"/>
              <a:pathLst>
                <a:path w="234251" h="234264">
                  <a:moveTo>
                    <a:pt x="0" y="117132"/>
                  </a:moveTo>
                  <a:cubicBezTo>
                    <a:pt x="0" y="52450"/>
                    <a:pt x="52438" y="0"/>
                    <a:pt x="117132" y="0"/>
                  </a:cubicBezTo>
                  <a:cubicBezTo>
                    <a:pt x="181813" y="0"/>
                    <a:pt x="234251" y="52450"/>
                    <a:pt x="234251" y="117132"/>
                  </a:cubicBezTo>
                  <a:cubicBezTo>
                    <a:pt x="234251" y="181825"/>
                    <a:pt x="181813" y="234264"/>
                    <a:pt x="117132" y="234264"/>
                  </a:cubicBezTo>
                  <a:cubicBezTo>
                    <a:pt x="52438" y="234264"/>
                    <a:pt x="0" y="181825"/>
                    <a:pt x="0" y="117132"/>
                  </a:cubicBezTo>
                  <a:close/>
                </a:path>
              </a:pathLst>
            </a:custGeom>
            <a:solidFill>
              <a:srgbClr val="4F4F4F">
                <a:alpha val="30000"/>
              </a:srgbClr>
            </a:solidFill>
            <a:ln w="12700" cmpd="sng">
              <a:noFill/>
              <a:prstDash val="solid"/>
            </a:ln>
          </p:spPr>
          <p:txBody>
            <a:bodyPr anchor="ctr">
              <a:spAutoFit/>
            </a:bodyPr>
            <a:lstStyle/>
            <a:p>
              <a:pPr algn="ctr"/>
              <a:endParaRPr lang="en-US" sz="1200" dirty="0"/>
            </a:p>
          </p:txBody>
        </p:sp>
        <p:sp>
          <p:nvSpPr>
            <p:cNvPr id="20" name="Free Form 28">
              <a:extLst>
                <a:ext uri="{FF2B5EF4-FFF2-40B4-BE49-F238E27FC236}">
                  <a16:creationId xmlns:a16="http://schemas.microsoft.com/office/drawing/2014/main" id="{E520D781-FB86-8E47-9DD9-490ED5D342DA}"/>
                </a:ext>
              </a:extLst>
            </p:cNvPr>
            <p:cNvSpPr/>
            <p:nvPr/>
          </p:nvSpPr>
          <p:spPr>
            <a:xfrm>
              <a:off x="6338211" y="1608604"/>
              <a:ext cx="234252" cy="234265"/>
            </a:xfrm>
            <a:custGeom>
              <a:avLst/>
              <a:gdLst/>
              <a:ahLst/>
              <a:cxnLst/>
              <a:rect l="0" t="0" r="0" b="0"/>
              <a:pathLst>
                <a:path w="234251" h="234264">
                  <a:moveTo>
                    <a:pt x="0" y="117132"/>
                  </a:moveTo>
                  <a:cubicBezTo>
                    <a:pt x="0" y="52450"/>
                    <a:pt x="52438" y="0"/>
                    <a:pt x="117132" y="0"/>
                  </a:cubicBezTo>
                  <a:cubicBezTo>
                    <a:pt x="181813" y="0"/>
                    <a:pt x="234251" y="52450"/>
                    <a:pt x="234251" y="117132"/>
                  </a:cubicBezTo>
                  <a:cubicBezTo>
                    <a:pt x="234251" y="181825"/>
                    <a:pt x="181813" y="234264"/>
                    <a:pt x="117132" y="234264"/>
                  </a:cubicBezTo>
                  <a:cubicBezTo>
                    <a:pt x="52438" y="234264"/>
                    <a:pt x="0" y="181825"/>
                    <a:pt x="0" y="117132"/>
                  </a:cubicBezTo>
                  <a:close/>
                </a:path>
              </a:pathLst>
            </a:custGeom>
            <a:solidFill>
              <a:srgbClr val="4F4F4F">
                <a:alpha val="50000"/>
              </a:srgbClr>
            </a:solidFill>
            <a:ln w="12700" cmpd="sng">
              <a:noFill/>
              <a:prstDash val="solid"/>
            </a:ln>
          </p:spPr>
          <p:txBody>
            <a:bodyPr anchor="ctr">
              <a:spAutoFit/>
            </a:bodyPr>
            <a:lstStyle/>
            <a:p>
              <a:pPr algn="ctr"/>
              <a:endParaRPr lang="en-US" sz="1200" dirty="0"/>
            </a:p>
          </p:txBody>
        </p:sp>
        <p:sp>
          <p:nvSpPr>
            <p:cNvPr id="21" name="Free Form 29">
              <a:extLst>
                <a:ext uri="{FF2B5EF4-FFF2-40B4-BE49-F238E27FC236}">
                  <a16:creationId xmlns:a16="http://schemas.microsoft.com/office/drawing/2014/main" id="{4CC74F2A-2314-074C-B2F0-21AFEEC12D0A}"/>
                </a:ext>
              </a:extLst>
            </p:cNvPr>
            <p:cNvSpPr/>
            <p:nvPr/>
          </p:nvSpPr>
          <p:spPr>
            <a:xfrm>
              <a:off x="13851212" y="3130638"/>
              <a:ext cx="234263" cy="234264"/>
            </a:xfrm>
            <a:custGeom>
              <a:avLst/>
              <a:gdLst/>
              <a:ahLst/>
              <a:cxnLst/>
              <a:rect l="0" t="0" r="0" b="0"/>
              <a:pathLst>
                <a:path w="234264" h="234264">
                  <a:moveTo>
                    <a:pt x="0" y="117132"/>
                  </a:moveTo>
                  <a:cubicBezTo>
                    <a:pt x="0" y="52438"/>
                    <a:pt x="52438" y="0"/>
                    <a:pt x="117119" y="0"/>
                  </a:cubicBezTo>
                  <a:cubicBezTo>
                    <a:pt x="181813" y="0"/>
                    <a:pt x="234264" y="52438"/>
                    <a:pt x="234264" y="117132"/>
                  </a:cubicBezTo>
                  <a:cubicBezTo>
                    <a:pt x="234264" y="181825"/>
                    <a:pt x="181813" y="234264"/>
                    <a:pt x="117119" y="234264"/>
                  </a:cubicBezTo>
                  <a:cubicBezTo>
                    <a:pt x="52438" y="234264"/>
                    <a:pt x="0" y="181825"/>
                    <a:pt x="0" y="117132"/>
                  </a:cubicBezTo>
                  <a:close/>
                </a:path>
              </a:pathLst>
            </a:custGeom>
            <a:solidFill>
              <a:srgbClr val="4F4F4F">
                <a:alpha val="30000"/>
              </a:srgbClr>
            </a:solidFill>
            <a:ln w="12700" cmpd="sng">
              <a:noFill/>
              <a:prstDash val="solid"/>
            </a:ln>
          </p:spPr>
          <p:txBody>
            <a:bodyPr anchor="ctr">
              <a:spAutoFit/>
            </a:bodyPr>
            <a:lstStyle/>
            <a:p>
              <a:pPr algn="ctr"/>
              <a:endParaRPr lang="en-US" sz="1200" dirty="0"/>
            </a:p>
          </p:txBody>
        </p:sp>
        <p:sp>
          <p:nvSpPr>
            <p:cNvPr id="22" name="Free Form 23">
              <a:extLst>
                <a:ext uri="{FF2B5EF4-FFF2-40B4-BE49-F238E27FC236}">
                  <a16:creationId xmlns:a16="http://schemas.microsoft.com/office/drawing/2014/main" id="{EA925860-C196-5046-90D1-4F7DDA21ADE3}"/>
                </a:ext>
              </a:extLst>
            </p:cNvPr>
            <p:cNvSpPr/>
            <p:nvPr/>
          </p:nvSpPr>
          <p:spPr>
            <a:xfrm>
              <a:off x="-4586553" y="6659003"/>
              <a:ext cx="1109611" cy="1109613"/>
            </a:xfrm>
            <a:custGeom>
              <a:avLst/>
              <a:gdLst/>
              <a:ahLst/>
              <a:cxnLst/>
              <a:rect l="0" t="0" r="0" b="0"/>
              <a:pathLst>
                <a:path w="1109611" h="1109611">
                  <a:moveTo>
                    <a:pt x="0" y="554812"/>
                  </a:moveTo>
                  <a:cubicBezTo>
                    <a:pt x="0" y="248399"/>
                    <a:pt x="248399" y="0"/>
                    <a:pt x="554812" y="0"/>
                  </a:cubicBezTo>
                  <a:cubicBezTo>
                    <a:pt x="861225" y="0"/>
                    <a:pt x="1109611" y="248399"/>
                    <a:pt x="1109611" y="554812"/>
                  </a:cubicBezTo>
                  <a:cubicBezTo>
                    <a:pt x="1109611" y="861212"/>
                    <a:pt x="861225" y="1109611"/>
                    <a:pt x="554812" y="1109611"/>
                  </a:cubicBezTo>
                  <a:cubicBezTo>
                    <a:pt x="248399" y="1109611"/>
                    <a:pt x="0" y="861212"/>
                    <a:pt x="0" y="554812"/>
                  </a:cubicBezTo>
                  <a:close/>
                </a:path>
              </a:pathLst>
            </a:custGeom>
            <a:solidFill>
              <a:srgbClr val="4F4F4F">
                <a:alpha val="20000"/>
              </a:srgbClr>
            </a:solidFill>
            <a:ln w="12700" cmpd="sng">
              <a:noFill/>
              <a:prstDash val="solid"/>
            </a:ln>
          </p:spPr>
          <p:txBody>
            <a:bodyPr anchor="ctr">
              <a:spAutoFit/>
            </a:bodyPr>
            <a:lstStyle/>
            <a:p>
              <a:pPr algn="ctr"/>
              <a:endParaRPr lang="en-US" sz="1200" dirty="0"/>
            </a:p>
          </p:txBody>
        </p:sp>
        <p:sp>
          <p:nvSpPr>
            <p:cNvPr id="23" name="Free Form 21">
              <a:extLst>
                <a:ext uri="{FF2B5EF4-FFF2-40B4-BE49-F238E27FC236}">
                  <a16:creationId xmlns:a16="http://schemas.microsoft.com/office/drawing/2014/main" id="{3E58A377-D7C1-8540-9C69-94C4CDB64A5F}"/>
                </a:ext>
              </a:extLst>
            </p:cNvPr>
            <p:cNvSpPr/>
            <p:nvPr/>
          </p:nvSpPr>
          <p:spPr>
            <a:xfrm>
              <a:off x="-9988818" y="8276355"/>
              <a:ext cx="996874" cy="996875"/>
            </a:xfrm>
            <a:custGeom>
              <a:avLst/>
              <a:gdLst/>
              <a:ahLst/>
              <a:cxnLst/>
              <a:rect l="0" t="0" r="0" b="0"/>
              <a:pathLst>
                <a:path w="996873" h="996873">
                  <a:moveTo>
                    <a:pt x="0" y="498436"/>
                  </a:moveTo>
                  <a:cubicBezTo>
                    <a:pt x="0" y="223151"/>
                    <a:pt x="223151" y="0"/>
                    <a:pt x="498436" y="0"/>
                  </a:cubicBezTo>
                  <a:cubicBezTo>
                    <a:pt x="773709" y="0"/>
                    <a:pt x="996873" y="223151"/>
                    <a:pt x="996873" y="498436"/>
                  </a:cubicBezTo>
                  <a:cubicBezTo>
                    <a:pt x="996873" y="773722"/>
                    <a:pt x="773709" y="996873"/>
                    <a:pt x="498436" y="996873"/>
                  </a:cubicBezTo>
                  <a:cubicBezTo>
                    <a:pt x="223151" y="996873"/>
                    <a:pt x="0" y="773722"/>
                    <a:pt x="0" y="498436"/>
                  </a:cubicBezTo>
                  <a:close/>
                </a:path>
              </a:pathLst>
            </a:custGeom>
            <a:solidFill>
              <a:srgbClr val="4F4F4F">
                <a:alpha val="9804"/>
              </a:srgbClr>
            </a:solidFill>
            <a:ln w="12700" cmpd="sng">
              <a:noFill/>
              <a:prstDash val="solid"/>
            </a:ln>
          </p:spPr>
          <p:txBody>
            <a:bodyPr anchor="ctr">
              <a:spAutoFit/>
            </a:bodyPr>
            <a:lstStyle/>
            <a:p>
              <a:pPr algn="ctr"/>
              <a:endParaRPr lang="en-US" sz="1200" dirty="0"/>
            </a:p>
          </p:txBody>
        </p:sp>
        <p:sp>
          <p:nvSpPr>
            <p:cNvPr id="24" name="Free Form 18">
              <a:extLst>
                <a:ext uri="{FF2B5EF4-FFF2-40B4-BE49-F238E27FC236}">
                  <a16:creationId xmlns:a16="http://schemas.microsoft.com/office/drawing/2014/main" id="{94B80F79-C454-764C-BDF5-664E855EA58D}"/>
                </a:ext>
              </a:extLst>
            </p:cNvPr>
            <p:cNvSpPr/>
            <p:nvPr/>
          </p:nvSpPr>
          <p:spPr>
            <a:xfrm>
              <a:off x="-9388904" y="9736560"/>
              <a:ext cx="468516" cy="468502"/>
            </a:xfrm>
            <a:custGeom>
              <a:avLst/>
              <a:gdLst/>
              <a:ahLst/>
              <a:cxnLst/>
              <a:rect l="0" t="0" r="0" b="0"/>
              <a:pathLst>
                <a:path w="468515" h="468502">
                  <a:moveTo>
                    <a:pt x="0" y="234251"/>
                  </a:moveTo>
                  <a:cubicBezTo>
                    <a:pt x="0" y="104863"/>
                    <a:pt x="104876" y="0"/>
                    <a:pt x="234264" y="0"/>
                  </a:cubicBezTo>
                  <a:cubicBezTo>
                    <a:pt x="363639" y="0"/>
                    <a:pt x="468515" y="104863"/>
                    <a:pt x="468515" y="234251"/>
                  </a:cubicBezTo>
                  <a:cubicBezTo>
                    <a:pt x="468515" y="363639"/>
                    <a:pt x="363639" y="468502"/>
                    <a:pt x="234264" y="468502"/>
                  </a:cubicBezTo>
                  <a:cubicBezTo>
                    <a:pt x="104876" y="468502"/>
                    <a:pt x="0" y="363639"/>
                    <a:pt x="0" y="234251"/>
                  </a:cubicBezTo>
                  <a:close/>
                </a:path>
              </a:pathLst>
            </a:custGeom>
            <a:solidFill>
              <a:srgbClr val="4F4F4F">
                <a:alpha val="20000"/>
              </a:srgbClr>
            </a:solidFill>
            <a:ln w="12700" cmpd="sng">
              <a:noFill/>
              <a:prstDash val="solid"/>
            </a:ln>
          </p:spPr>
          <p:txBody>
            <a:bodyPr anchor="ctr">
              <a:spAutoFit/>
            </a:bodyPr>
            <a:lstStyle/>
            <a:p>
              <a:pPr algn="ctr"/>
              <a:endParaRPr lang="en-US" sz="1200" dirty="0"/>
            </a:p>
          </p:txBody>
        </p:sp>
        <p:sp>
          <p:nvSpPr>
            <p:cNvPr id="25" name="Free Form 24">
              <a:extLst>
                <a:ext uri="{FF2B5EF4-FFF2-40B4-BE49-F238E27FC236}">
                  <a16:creationId xmlns:a16="http://schemas.microsoft.com/office/drawing/2014/main" id="{4F8C7A99-EB98-564E-8181-D47EE167C00C}"/>
                </a:ext>
              </a:extLst>
            </p:cNvPr>
            <p:cNvSpPr/>
            <p:nvPr/>
          </p:nvSpPr>
          <p:spPr>
            <a:xfrm>
              <a:off x="-10240898" y="10493812"/>
              <a:ext cx="234263" cy="234264"/>
            </a:xfrm>
            <a:custGeom>
              <a:avLst/>
              <a:gdLst/>
              <a:ahLst/>
              <a:cxnLst/>
              <a:rect l="0" t="0" r="0" b="0"/>
              <a:pathLst>
                <a:path w="234264" h="234264">
                  <a:moveTo>
                    <a:pt x="0" y="117132"/>
                  </a:moveTo>
                  <a:cubicBezTo>
                    <a:pt x="0" y="52438"/>
                    <a:pt x="52438" y="0"/>
                    <a:pt x="117132" y="0"/>
                  </a:cubicBezTo>
                  <a:cubicBezTo>
                    <a:pt x="181813" y="0"/>
                    <a:pt x="234264" y="52438"/>
                    <a:pt x="234264" y="117132"/>
                  </a:cubicBezTo>
                  <a:cubicBezTo>
                    <a:pt x="234264" y="181825"/>
                    <a:pt x="181813" y="234264"/>
                    <a:pt x="117132" y="234264"/>
                  </a:cubicBezTo>
                  <a:cubicBezTo>
                    <a:pt x="52438" y="234264"/>
                    <a:pt x="0" y="181825"/>
                    <a:pt x="0" y="117132"/>
                  </a:cubicBezTo>
                  <a:close/>
                </a:path>
              </a:pathLst>
            </a:custGeom>
            <a:solidFill>
              <a:srgbClr val="4F4F4F">
                <a:alpha val="30000"/>
              </a:srgbClr>
            </a:solidFill>
            <a:ln w="12700" cmpd="sng">
              <a:noFill/>
              <a:prstDash val="solid"/>
            </a:ln>
          </p:spPr>
          <p:txBody>
            <a:bodyPr anchor="ctr">
              <a:spAutoFit/>
            </a:bodyPr>
            <a:lstStyle/>
            <a:p>
              <a:pPr algn="ctr"/>
              <a:endParaRPr lang="en-US" sz="1200" dirty="0"/>
            </a:p>
          </p:txBody>
        </p:sp>
        <p:sp>
          <p:nvSpPr>
            <p:cNvPr id="26" name="Free Form 21">
              <a:extLst>
                <a:ext uri="{FF2B5EF4-FFF2-40B4-BE49-F238E27FC236}">
                  <a16:creationId xmlns:a16="http://schemas.microsoft.com/office/drawing/2014/main" id="{1258AB8F-CBC0-7A4A-973E-D9C8D033488C}"/>
                </a:ext>
              </a:extLst>
            </p:cNvPr>
            <p:cNvSpPr/>
            <p:nvPr/>
          </p:nvSpPr>
          <p:spPr>
            <a:xfrm>
              <a:off x="-7456002" y="4356528"/>
              <a:ext cx="996874" cy="996875"/>
            </a:xfrm>
            <a:custGeom>
              <a:avLst/>
              <a:gdLst/>
              <a:ahLst/>
              <a:cxnLst/>
              <a:rect l="0" t="0" r="0" b="0"/>
              <a:pathLst>
                <a:path w="996873" h="996873">
                  <a:moveTo>
                    <a:pt x="0" y="498436"/>
                  </a:moveTo>
                  <a:cubicBezTo>
                    <a:pt x="0" y="223151"/>
                    <a:pt x="223151" y="0"/>
                    <a:pt x="498436" y="0"/>
                  </a:cubicBezTo>
                  <a:cubicBezTo>
                    <a:pt x="773709" y="0"/>
                    <a:pt x="996873" y="223151"/>
                    <a:pt x="996873" y="498436"/>
                  </a:cubicBezTo>
                  <a:cubicBezTo>
                    <a:pt x="996873" y="773722"/>
                    <a:pt x="773709" y="996873"/>
                    <a:pt x="498436" y="996873"/>
                  </a:cubicBezTo>
                  <a:cubicBezTo>
                    <a:pt x="223151" y="996873"/>
                    <a:pt x="0" y="773722"/>
                    <a:pt x="0" y="498436"/>
                  </a:cubicBezTo>
                  <a:close/>
                </a:path>
              </a:pathLst>
            </a:custGeom>
            <a:solidFill>
              <a:srgbClr val="4F4F4F">
                <a:alpha val="9804"/>
              </a:srgbClr>
            </a:solidFill>
            <a:ln w="12700" cmpd="sng">
              <a:noFill/>
              <a:prstDash val="solid"/>
            </a:ln>
          </p:spPr>
          <p:txBody>
            <a:bodyPr anchor="ctr">
              <a:spAutoFit/>
            </a:bodyPr>
            <a:lstStyle/>
            <a:p>
              <a:pPr algn="ctr"/>
              <a:endParaRPr lang="en-US" sz="1200" dirty="0"/>
            </a:p>
          </p:txBody>
        </p:sp>
      </p:grpSp>
      <p:grpSp>
        <p:nvGrpSpPr>
          <p:cNvPr id="27" name="Circle D">
            <a:extLst>
              <a:ext uri="{FF2B5EF4-FFF2-40B4-BE49-F238E27FC236}">
                <a16:creationId xmlns:a16="http://schemas.microsoft.com/office/drawing/2014/main" id="{4361059C-663C-4A47-A53E-3E9F1CC27658}"/>
              </a:ext>
            </a:extLst>
          </p:cNvPr>
          <p:cNvGrpSpPr/>
          <p:nvPr userDrawn="1"/>
        </p:nvGrpSpPr>
        <p:grpSpPr>
          <a:xfrm>
            <a:off x="943330" y="2438992"/>
            <a:ext cx="1532083" cy="1532290"/>
            <a:chOff x="1381530" y="6201869"/>
            <a:chExt cx="2685096" cy="2685460"/>
          </a:xfrm>
        </p:grpSpPr>
        <p:sp>
          <p:nvSpPr>
            <p:cNvPr id="28" name="Color shape">
              <a:extLst>
                <a:ext uri="{FF2B5EF4-FFF2-40B4-BE49-F238E27FC236}">
                  <a16:creationId xmlns:a16="http://schemas.microsoft.com/office/drawing/2014/main" id="{6354AF35-86C8-F644-92F3-0412122D7A74}"/>
                </a:ext>
              </a:extLst>
            </p:cNvPr>
            <p:cNvSpPr/>
            <p:nvPr/>
          </p:nvSpPr>
          <p:spPr>
            <a:xfrm>
              <a:off x="1381530" y="6201869"/>
              <a:ext cx="2685096" cy="2685460"/>
            </a:xfrm>
            <a:custGeom>
              <a:avLst/>
              <a:gdLst/>
              <a:ahLst/>
              <a:cxnLst/>
              <a:rect l="0" t="0" r="0" b="0"/>
              <a:pathLst>
                <a:path w="3579507" h="3579507">
                  <a:moveTo>
                    <a:pt x="0" y="1789747"/>
                  </a:moveTo>
                  <a:cubicBezTo>
                    <a:pt x="0" y="801293"/>
                    <a:pt x="801293" y="0"/>
                    <a:pt x="1789747" y="0"/>
                  </a:cubicBezTo>
                  <a:cubicBezTo>
                    <a:pt x="2778201" y="0"/>
                    <a:pt x="3579507" y="801293"/>
                    <a:pt x="3579507" y="1789747"/>
                  </a:cubicBezTo>
                  <a:cubicBezTo>
                    <a:pt x="3579507" y="2778201"/>
                    <a:pt x="2778201" y="3579507"/>
                    <a:pt x="1789747" y="3579507"/>
                  </a:cubicBezTo>
                  <a:cubicBezTo>
                    <a:pt x="801293" y="3579507"/>
                    <a:pt x="0" y="2778201"/>
                    <a:pt x="0" y="1789747"/>
                  </a:cubicBezTo>
                  <a:close/>
                </a:path>
              </a:pathLst>
            </a:custGeom>
            <a:solidFill>
              <a:schemeClr val="accent4"/>
            </a:solidFill>
            <a:ln w="12700" cmpd="sng">
              <a:noFill/>
              <a:prstDash val="solid"/>
            </a:ln>
          </p:spPr>
          <p:txBody>
            <a:bodyPr lIns="45711" tIns="22856" rIns="45711" bIns="22856" anchor="ctr">
              <a:spAutoFit/>
            </a:bodyPr>
            <a:lstStyle/>
            <a:p>
              <a:pPr algn="ctr"/>
              <a:endParaRPr lang="en-US" sz="1200" dirty="0"/>
            </a:p>
          </p:txBody>
        </p:sp>
        <p:sp>
          <p:nvSpPr>
            <p:cNvPr id="29" name="White circle">
              <a:extLst>
                <a:ext uri="{FF2B5EF4-FFF2-40B4-BE49-F238E27FC236}">
                  <a16:creationId xmlns:a16="http://schemas.microsoft.com/office/drawing/2014/main" id="{94571F83-067E-804C-8140-6F7030F7779D}"/>
                </a:ext>
              </a:extLst>
            </p:cNvPr>
            <p:cNvSpPr/>
            <p:nvPr/>
          </p:nvSpPr>
          <p:spPr>
            <a:xfrm>
              <a:off x="1762589" y="6582986"/>
              <a:ext cx="1922956" cy="1923225"/>
            </a:xfrm>
            <a:custGeom>
              <a:avLst/>
              <a:gdLst/>
              <a:ahLst/>
              <a:cxnLst/>
              <a:rect l="0" t="0" r="0" b="0"/>
              <a:pathLst>
                <a:path w="2563495" h="2563507">
                  <a:moveTo>
                    <a:pt x="0" y="1281747"/>
                  </a:moveTo>
                  <a:cubicBezTo>
                    <a:pt x="0" y="573862"/>
                    <a:pt x="573862" y="0"/>
                    <a:pt x="1281747" y="0"/>
                  </a:cubicBezTo>
                  <a:cubicBezTo>
                    <a:pt x="1989645" y="0"/>
                    <a:pt x="2563495" y="573862"/>
                    <a:pt x="2563495" y="1281747"/>
                  </a:cubicBezTo>
                  <a:cubicBezTo>
                    <a:pt x="2563495" y="1989632"/>
                    <a:pt x="1989645" y="2563507"/>
                    <a:pt x="1281747" y="2563507"/>
                  </a:cubicBezTo>
                  <a:cubicBezTo>
                    <a:pt x="573862" y="2563507"/>
                    <a:pt x="0" y="1989632"/>
                    <a:pt x="0" y="1281747"/>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45711" tIns="22856" rIns="45711" bIns="22856" anchor="ctr">
              <a:spAutoFit/>
            </a:bodyPr>
            <a:lstStyle/>
            <a:p>
              <a:pPr algn="ctr"/>
              <a:endParaRPr lang="en-US" sz="1200" dirty="0"/>
            </a:p>
          </p:txBody>
        </p:sp>
      </p:grpSp>
      <p:grpSp>
        <p:nvGrpSpPr>
          <p:cNvPr id="30" name="Circle A">
            <a:extLst>
              <a:ext uri="{FF2B5EF4-FFF2-40B4-BE49-F238E27FC236}">
                <a16:creationId xmlns:a16="http://schemas.microsoft.com/office/drawing/2014/main" id="{899D1521-7CFC-1B4B-9549-D9F64EED2651}"/>
              </a:ext>
            </a:extLst>
          </p:cNvPr>
          <p:cNvGrpSpPr/>
          <p:nvPr userDrawn="1"/>
        </p:nvGrpSpPr>
        <p:grpSpPr>
          <a:xfrm>
            <a:off x="7670831" y="1067096"/>
            <a:ext cx="1795398" cy="1795641"/>
            <a:chOff x="5530026" y="-145595"/>
            <a:chExt cx="3146578" cy="3147003"/>
          </a:xfrm>
        </p:grpSpPr>
        <p:sp>
          <p:nvSpPr>
            <p:cNvPr id="31" name="Color shape">
              <a:extLst>
                <a:ext uri="{FF2B5EF4-FFF2-40B4-BE49-F238E27FC236}">
                  <a16:creationId xmlns:a16="http://schemas.microsoft.com/office/drawing/2014/main" id="{C1221684-CFD3-1548-BA02-5D7D276CE88F}"/>
                </a:ext>
              </a:extLst>
            </p:cNvPr>
            <p:cNvSpPr/>
            <p:nvPr/>
          </p:nvSpPr>
          <p:spPr>
            <a:xfrm>
              <a:off x="5530026" y="-145595"/>
              <a:ext cx="3146578" cy="3147003"/>
            </a:xfrm>
            <a:custGeom>
              <a:avLst/>
              <a:gdLst/>
              <a:ahLst/>
              <a:cxnLst/>
              <a:rect l="0" t="0" r="0" b="0"/>
              <a:pathLst>
                <a:path w="4194708" h="4194708">
                  <a:moveTo>
                    <a:pt x="0" y="2097354"/>
                  </a:moveTo>
                  <a:cubicBezTo>
                    <a:pt x="0" y="939012"/>
                    <a:pt x="939012" y="0"/>
                    <a:pt x="2097354" y="0"/>
                  </a:cubicBezTo>
                  <a:cubicBezTo>
                    <a:pt x="3255695" y="0"/>
                    <a:pt x="4194708" y="939012"/>
                    <a:pt x="4194708" y="2097354"/>
                  </a:cubicBezTo>
                  <a:cubicBezTo>
                    <a:pt x="4194708" y="3255695"/>
                    <a:pt x="3255695" y="4194708"/>
                    <a:pt x="2097354" y="4194708"/>
                  </a:cubicBezTo>
                  <a:cubicBezTo>
                    <a:pt x="939012" y="4194708"/>
                    <a:pt x="0" y="3255695"/>
                    <a:pt x="0" y="2097354"/>
                  </a:cubicBezTo>
                  <a:close/>
                </a:path>
              </a:pathLst>
            </a:custGeom>
            <a:solidFill>
              <a:schemeClr val="accent1">
                <a:alpha val="99000"/>
              </a:schemeClr>
            </a:solidFill>
            <a:ln w="12700" cmpd="sng">
              <a:noFill/>
              <a:prstDash val="solid"/>
            </a:ln>
          </p:spPr>
          <p:txBody>
            <a:bodyPr lIns="45711" tIns="22856" rIns="45711" bIns="22856" anchor="ctr">
              <a:spAutoFit/>
            </a:bodyPr>
            <a:lstStyle/>
            <a:p>
              <a:pPr algn="ctr"/>
              <a:endParaRPr lang="en-US" sz="1200" dirty="0"/>
            </a:p>
          </p:txBody>
        </p:sp>
        <p:sp>
          <p:nvSpPr>
            <p:cNvPr id="32" name="White circle">
              <a:extLst>
                <a:ext uri="{FF2B5EF4-FFF2-40B4-BE49-F238E27FC236}">
                  <a16:creationId xmlns:a16="http://schemas.microsoft.com/office/drawing/2014/main" id="{B3B819E4-38FE-4946-B39C-934EE4E87B5E}"/>
                </a:ext>
              </a:extLst>
            </p:cNvPr>
            <p:cNvSpPr/>
            <p:nvPr/>
          </p:nvSpPr>
          <p:spPr>
            <a:xfrm>
              <a:off x="5911089" y="235523"/>
              <a:ext cx="2384436" cy="2384768"/>
            </a:xfrm>
            <a:custGeom>
              <a:avLst/>
              <a:gdLst/>
              <a:ahLst/>
              <a:cxnLst/>
              <a:rect l="0" t="0" r="0" b="0"/>
              <a:pathLst>
                <a:path w="3178695" h="3178708">
                  <a:moveTo>
                    <a:pt x="0" y="1589354"/>
                  </a:moveTo>
                  <a:cubicBezTo>
                    <a:pt x="0" y="711580"/>
                    <a:pt x="711580" y="0"/>
                    <a:pt x="1589354" y="0"/>
                  </a:cubicBezTo>
                  <a:cubicBezTo>
                    <a:pt x="2467127" y="0"/>
                    <a:pt x="3178695" y="711580"/>
                    <a:pt x="3178695" y="1589354"/>
                  </a:cubicBezTo>
                  <a:cubicBezTo>
                    <a:pt x="3178695" y="2467127"/>
                    <a:pt x="2467127" y="3178708"/>
                    <a:pt x="1589354" y="3178708"/>
                  </a:cubicBezTo>
                  <a:cubicBezTo>
                    <a:pt x="711580" y="3178708"/>
                    <a:pt x="0" y="2467127"/>
                    <a:pt x="0" y="1589354"/>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45711" tIns="22856" rIns="45711" bIns="22856" anchor="ctr">
              <a:spAutoFit/>
            </a:bodyPr>
            <a:lstStyle/>
            <a:p>
              <a:pPr algn="ctr"/>
              <a:endParaRPr lang="en-US" sz="1200" dirty="0"/>
            </a:p>
          </p:txBody>
        </p:sp>
      </p:grpSp>
      <p:grpSp>
        <p:nvGrpSpPr>
          <p:cNvPr id="33" name="Circle E">
            <a:extLst>
              <a:ext uri="{FF2B5EF4-FFF2-40B4-BE49-F238E27FC236}">
                <a16:creationId xmlns:a16="http://schemas.microsoft.com/office/drawing/2014/main" id="{543AA293-628E-DB4C-A451-F5E85A45C668}"/>
              </a:ext>
            </a:extLst>
          </p:cNvPr>
          <p:cNvGrpSpPr/>
          <p:nvPr userDrawn="1"/>
        </p:nvGrpSpPr>
        <p:grpSpPr>
          <a:xfrm>
            <a:off x="2929483" y="3595960"/>
            <a:ext cx="2077902" cy="2078183"/>
            <a:chOff x="3440522" y="6869746"/>
            <a:chExt cx="3641688" cy="3642180"/>
          </a:xfrm>
        </p:grpSpPr>
        <p:sp>
          <p:nvSpPr>
            <p:cNvPr id="34" name="Color shape">
              <a:extLst>
                <a:ext uri="{FF2B5EF4-FFF2-40B4-BE49-F238E27FC236}">
                  <a16:creationId xmlns:a16="http://schemas.microsoft.com/office/drawing/2014/main" id="{FF073FA4-896D-EF4A-9F07-C4848B295A8E}"/>
                </a:ext>
              </a:extLst>
            </p:cNvPr>
            <p:cNvSpPr/>
            <p:nvPr/>
          </p:nvSpPr>
          <p:spPr>
            <a:xfrm>
              <a:off x="3440522" y="6869746"/>
              <a:ext cx="3641688" cy="3642180"/>
            </a:xfrm>
            <a:custGeom>
              <a:avLst/>
              <a:gdLst/>
              <a:ahLst/>
              <a:cxnLst/>
              <a:rect l="0" t="0" r="0" b="0"/>
              <a:pathLst>
                <a:path w="4854740" h="4854740">
                  <a:moveTo>
                    <a:pt x="0" y="2427363"/>
                  </a:moveTo>
                  <a:cubicBezTo>
                    <a:pt x="0" y="1086764"/>
                    <a:pt x="1086777" y="0"/>
                    <a:pt x="2427363" y="0"/>
                  </a:cubicBezTo>
                  <a:cubicBezTo>
                    <a:pt x="3767963" y="0"/>
                    <a:pt x="4854740" y="1086764"/>
                    <a:pt x="4854740" y="2427363"/>
                  </a:cubicBezTo>
                  <a:cubicBezTo>
                    <a:pt x="4854740" y="3767975"/>
                    <a:pt x="3767963" y="4854740"/>
                    <a:pt x="2427363" y="4854740"/>
                  </a:cubicBezTo>
                  <a:cubicBezTo>
                    <a:pt x="1086777" y="4854740"/>
                    <a:pt x="0" y="3767975"/>
                    <a:pt x="0" y="2427363"/>
                  </a:cubicBezTo>
                  <a:close/>
                </a:path>
              </a:pathLst>
            </a:custGeom>
            <a:solidFill>
              <a:schemeClr val="accent5"/>
            </a:solidFill>
            <a:ln w="12700" cmpd="sng">
              <a:noFill/>
              <a:prstDash val="solid"/>
            </a:ln>
          </p:spPr>
          <p:txBody>
            <a:bodyPr lIns="45711" tIns="22856" rIns="45711" bIns="22856" anchor="ctr">
              <a:spAutoFit/>
            </a:bodyPr>
            <a:lstStyle/>
            <a:p>
              <a:pPr algn="ctr"/>
              <a:endParaRPr lang="en-US" sz="1200" dirty="0"/>
            </a:p>
          </p:txBody>
        </p:sp>
        <p:sp>
          <p:nvSpPr>
            <p:cNvPr id="35" name="White circle">
              <a:extLst>
                <a:ext uri="{FF2B5EF4-FFF2-40B4-BE49-F238E27FC236}">
                  <a16:creationId xmlns:a16="http://schemas.microsoft.com/office/drawing/2014/main" id="{9E31FFDC-B86D-B340-AEB3-42AFA5854D9B}"/>
                </a:ext>
              </a:extLst>
            </p:cNvPr>
            <p:cNvSpPr/>
            <p:nvPr/>
          </p:nvSpPr>
          <p:spPr>
            <a:xfrm>
              <a:off x="3820063" y="7249351"/>
              <a:ext cx="2882585" cy="2882963"/>
            </a:xfrm>
            <a:custGeom>
              <a:avLst/>
              <a:gdLst/>
              <a:ahLst/>
              <a:cxnLst/>
              <a:rect l="0" t="0" r="0" b="0"/>
              <a:pathLst>
                <a:path w="3842778" h="3842765">
                  <a:moveTo>
                    <a:pt x="0" y="1921383"/>
                  </a:moveTo>
                  <a:cubicBezTo>
                    <a:pt x="0" y="860234"/>
                    <a:pt x="860234" y="0"/>
                    <a:pt x="1921395" y="0"/>
                  </a:cubicBezTo>
                  <a:cubicBezTo>
                    <a:pt x="2982544" y="0"/>
                    <a:pt x="3842778" y="860234"/>
                    <a:pt x="3842778" y="1921383"/>
                  </a:cubicBezTo>
                  <a:cubicBezTo>
                    <a:pt x="3842778" y="2982544"/>
                    <a:pt x="2982544" y="3842765"/>
                    <a:pt x="1921395" y="3842765"/>
                  </a:cubicBezTo>
                  <a:cubicBezTo>
                    <a:pt x="860234" y="3842765"/>
                    <a:pt x="0" y="2982544"/>
                    <a:pt x="0" y="1921383"/>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45711" tIns="22856" rIns="45711" bIns="22856" anchor="ctr">
              <a:spAutoFit/>
            </a:bodyPr>
            <a:lstStyle/>
            <a:p>
              <a:pPr algn="ctr"/>
              <a:endParaRPr lang="en-US" sz="1200" dirty="0"/>
            </a:p>
          </p:txBody>
        </p:sp>
      </p:grpSp>
      <p:grpSp>
        <p:nvGrpSpPr>
          <p:cNvPr id="36" name="Circle B">
            <a:extLst>
              <a:ext uri="{FF2B5EF4-FFF2-40B4-BE49-F238E27FC236}">
                <a16:creationId xmlns:a16="http://schemas.microsoft.com/office/drawing/2014/main" id="{57A5F3E9-86E3-B54A-B3A5-BFE63423654A}"/>
              </a:ext>
            </a:extLst>
          </p:cNvPr>
          <p:cNvGrpSpPr/>
          <p:nvPr userDrawn="1"/>
        </p:nvGrpSpPr>
        <p:grpSpPr>
          <a:xfrm>
            <a:off x="4714421" y="1560937"/>
            <a:ext cx="2618947" cy="2619295"/>
            <a:chOff x="2090814" y="1995335"/>
            <a:chExt cx="6118821" cy="6118808"/>
          </a:xfrm>
        </p:grpSpPr>
        <p:sp>
          <p:nvSpPr>
            <p:cNvPr id="37" name="Color shape">
              <a:extLst>
                <a:ext uri="{FF2B5EF4-FFF2-40B4-BE49-F238E27FC236}">
                  <a16:creationId xmlns:a16="http://schemas.microsoft.com/office/drawing/2014/main" id="{E2BB9D58-F6A4-7A4B-B16B-BAC619B581EE}"/>
                </a:ext>
              </a:extLst>
            </p:cNvPr>
            <p:cNvSpPr/>
            <p:nvPr/>
          </p:nvSpPr>
          <p:spPr>
            <a:xfrm>
              <a:off x="2090814" y="1995335"/>
              <a:ext cx="6118821" cy="6118808"/>
            </a:xfrm>
            <a:custGeom>
              <a:avLst/>
              <a:gdLst/>
              <a:ahLst/>
              <a:cxnLst/>
              <a:rect l="0" t="0" r="0" b="0"/>
              <a:pathLst>
                <a:path w="6118821" h="6118809">
                  <a:moveTo>
                    <a:pt x="0" y="3059404"/>
                  </a:moveTo>
                  <a:cubicBezTo>
                    <a:pt x="0" y="1369745"/>
                    <a:pt x="1369745" y="0"/>
                    <a:pt x="3059404" y="0"/>
                  </a:cubicBezTo>
                  <a:cubicBezTo>
                    <a:pt x="4749076" y="0"/>
                    <a:pt x="6118821" y="1369745"/>
                    <a:pt x="6118821" y="3059404"/>
                  </a:cubicBezTo>
                  <a:cubicBezTo>
                    <a:pt x="6118821" y="4749076"/>
                    <a:pt x="4749076" y="6118809"/>
                    <a:pt x="3059404" y="6118809"/>
                  </a:cubicBezTo>
                  <a:cubicBezTo>
                    <a:pt x="1369745" y="6118809"/>
                    <a:pt x="0" y="4749076"/>
                    <a:pt x="0" y="3059404"/>
                  </a:cubicBezTo>
                  <a:close/>
                </a:path>
              </a:pathLst>
            </a:custGeom>
            <a:solidFill>
              <a:schemeClr val="accent2">
                <a:alpha val="99000"/>
              </a:schemeClr>
            </a:solidFill>
            <a:ln w="12700" cmpd="sng">
              <a:noFill/>
              <a:prstDash val="solid"/>
            </a:ln>
          </p:spPr>
          <p:txBody>
            <a:bodyPr lIns="60940" tIns="30470" rIns="60940" bIns="30470" anchor="ctr">
              <a:spAutoFit/>
            </a:bodyPr>
            <a:lstStyle/>
            <a:p>
              <a:pPr algn="ctr"/>
              <a:endParaRPr lang="en-US" sz="1200" dirty="0"/>
            </a:p>
          </p:txBody>
        </p:sp>
        <p:sp>
          <p:nvSpPr>
            <p:cNvPr id="38" name="White circle">
              <a:extLst>
                <a:ext uri="{FF2B5EF4-FFF2-40B4-BE49-F238E27FC236}">
                  <a16:creationId xmlns:a16="http://schemas.microsoft.com/office/drawing/2014/main" id="{4C23A635-5F2C-6B4E-B659-82D03AE472F9}"/>
                </a:ext>
              </a:extLst>
            </p:cNvPr>
            <p:cNvSpPr/>
            <p:nvPr/>
          </p:nvSpPr>
          <p:spPr>
            <a:xfrm>
              <a:off x="2598795" y="2503335"/>
              <a:ext cx="5102821" cy="5102808"/>
            </a:xfrm>
            <a:custGeom>
              <a:avLst/>
              <a:gdLst/>
              <a:ahLst/>
              <a:cxnLst/>
              <a:rect l="0" t="0" r="0" b="0"/>
              <a:pathLst>
                <a:path w="5102821" h="5102809">
                  <a:moveTo>
                    <a:pt x="0" y="2551404"/>
                  </a:moveTo>
                  <a:cubicBezTo>
                    <a:pt x="0" y="1142301"/>
                    <a:pt x="1142301" y="0"/>
                    <a:pt x="2551404" y="0"/>
                  </a:cubicBezTo>
                  <a:cubicBezTo>
                    <a:pt x="3960520" y="0"/>
                    <a:pt x="5102821" y="1142301"/>
                    <a:pt x="5102821" y="2551404"/>
                  </a:cubicBezTo>
                  <a:cubicBezTo>
                    <a:pt x="5102821" y="3960520"/>
                    <a:pt x="3960520" y="5102809"/>
                    <a:pt x="2551404" y="5102809"/>
                  </a:cubicBezTo>
                  <a:cubicBezTo>
                    <a:pt x="1142301" y="5102809"/>
                    <a:pt x="0" y="3960520"/>
                    <a:pt x="0" y="2551404"/>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0" tIns="30470" rIns="60940" bIns="30470" anchor="ctr">
              <a:spAutoFit/>
            </a:bodyPr>
            <a:lstStyle/>
            <a:p>
              <a:pPr algn="ctr"/>
              <a:endParaRPr lang="en-US" sz="1200" dirty="0"/>
            </a:p>
          </p:txBody>
        </p:sp>
        <p:pic>
          <p:nvPicPr>
            <p:cNvPr id="39" name="Texture" descr="D:\andrew\Работа\Андрей\00_Presentations\WOW\PPT ready\Ready 02\3480.png">
              <a:extLst>
                <a:ext uri="{FF2B5EF4-FFF2-40B4-BE49-F238E27FC236}">
                  <a16:creationId xmlns:a16="http://schemas.microsoft.com/office/drawing/2014/main" id="{FA7E4A59-4A73-1C4D-8CE0-3DF4E8BFAE2E}"/>
                </a:ext>
              </a:extLst>
            </p:cNvPr>
            <p:cNvPicPr>
              <a:picLocks noChangeAspect="1" noChangeArrowheads="1"/>
            </p:cNvPicPr>
            <p:nvPr/>
          </p:nvPicPr>
          <p:blipFill>
            <a:blip r:embed="rId2" cstate="print"/>
            <a:srcRect/>
            <a:stretch>
              <a:fillRect/>
            </a:stretch>
          </p:blipFill>
          <p:spPr bwMode="auto">
            <a:xfrm>
              <a:off x="2625248" y="2548538"/>
              <a:ext cx="5102557" cy="5101200"/>
            </a:xfrm>
            <a:prstGeom prst="rect">
              <a:avLst/>
            </a:prstGeom>
            <a:noFill/>
            <a:ln>
              <a:noFill/>
            </a:ln>
          </p:spPr>
        </p:pic>
      </p:grpSp>
      <p:grpSp>
        <p:nvGrpSpPr>
          <p:cNvPr id="40" name="Circle C">
            <a:extLst>
              <a:ext uri="{FF2B5EF4-FFF2-40B4-BE49-F238E27FC236}">
                <a16:creationId xmlns:a16="http://schemas.microsoft.com/office/drawing/2014/main" id="{29D92B69-3597-DF45-B901-6116A337E502}"/>
              </a:ext>
            </a:extLst>
          </p:cNvPr>
          <p:cNvGrpSpPr/>
          <p:nvPr userDrawn="1"/>
        </p:nvGrpSpPr>
        <p:grpSpPr>
          <a:xfrm>
            <a:off x="8698929" y="2797300"/>
            <a:ext cx="2151056" cy="2151341"/>
            <a:chOff x="7489465" y="4549983"/>
            <a:chExt cx="5025656" cy="5025645"/>
          </a:xfrm>
        </p:grpSpPr>
        <p:sp>
          <p:nvSpPr>
            <p:cNvPr id="41" name="Color shape">
              <a:extLst>
                <a:ext uri="{FF2B5EF4-FFF2-40B4-BE49-F238E27FC236}">
                  <a16:creationId xmlns:a16="http://schemas.microsoft.com/office/drawing/2014/main" id="{3554C2CD-B391-8645-A801-EC71C5CAA6CC}"/>
                </a:ext>
              </a:extLst>
            </p:cNvPr>
            <p:cNvSpPr/>
            <p:nvPr/>
          </p:nvSpPr>
          <p:spPr>
            <a:xfrm>
              <a:off x="7489465" y="4549983"/>
              <a:ext cx="5025656" cy="5025645"/>
            </a:xfrm>
            <a:custGeom>
              <a:avLst/>
              <a:gdLst/>
              <a:ahLst/>
              <a:cxnLst/>
              <a:rect l="0" t="0" r="0" b="0"/>
              <a:pathLst>
                <a:path w="5025656" h="5025644">
                  <a:moveTo>
                    <a:pt x="2512822" y="5025644"/>
                  </a:moveTo>
                  <a:cubicBezTo>
                    <a:pt x="1127239" y="5025644"/>
                    <a:pt x="0" y="3898392"/>
                    <a:pt x="0" y="2512834"/>
                  </a:cubicBezTo>
                  <a:cubicBezTo>
                    <a:pt x="0" y="1127252"/>
                    <a:pt x="1127239" y="0"/>
                    <a:pt x="2512822" y="0"/>
                  </a:cubicBezTo>
                  <a:cubicBezTo>
                    <a:pt x="3898404" y="0"/>
                    <a:pt x="5025656" y="1127252"/>
                    <a:pt x="5025656" y="2512834"/>
                  </a:cubicBezTo>
                  <a:cubicBezTo>
                    <a:pt x="5025656" y="3898392"/>
                    <a:pt x="3898404" y="5025644"/>
                    <a:pt x="2512822" y="5025644"/>
                  </a:cubicBezTo>
                  <a:close/>
                </a:path>
              </a:pathLst>
            </a:custGeom>
            <a:solidFill>
              <a:schemeClr val="accent3"/>
            </a:solidFill>
            <a:ln w="12700" cmpd="sng">
              <a:noFill/>
              <a:prstDash val="solid"/>
            </a:ln>
          </p:spPr>
          <p:txBody>
            <a:bodyPr lIns="60940" tIns="30470" rIns="60940" bIns="30470" anchor="ctr">
              <a:spAutoFit/>
            </a:bodyPr>
            <a:lstStyle/>
            <a:p>
              <a:pPr algn="ctr"/>
              <a:endParaRPr lang="en-US" sz="1200" dirty="0"/>
            </a:p>
          </p:txBody>
        </p:sp>
        <p:sp>
          <p:nvSpPr>
            <p:cNvPr id="42" name="White circle">
              <a:extLst>
                <a:ext uri="{FF2B5EF4-FFF2-40B4-BE49-F238E27FC236}">
                  <a16:creationId xmlns:a16="http://schemas.microsoft.com/office/drawing/2014/main" id="{0D695FFC-B1D9-1A4F-B521-ED1BFEDF01BE}"/>
                </a:ext>
              </a:extLst>
            </p:cNvPr>
            <p:cNvSpPr/>
            <p:nvPr/>
          </p:nvSpPr>
          <p:spPr>
            <a:xfrm>
              <a:off x="7997447" y="5057980"/>
              <a:ext cx="4009645" cy="4009645"/>
            </a:xfrm>
            <a:custGeom>
              <a:avLst/>
              <a:gdLst/>
              <a:ahLst/>
              <a:cxnLst/>
              <a:rect l="0" t="0" r="0" b="0"/>
              <a:pathLst>
                <a:path w="4009644" h="4009644">
                  <a:moveTo>
                    <a:pt x="0" y="2004822"/>
                  </a:moveTo>
                  <a:cubicBezTo>
                    <a:pt x="0" y="897597"/>
                    <a:pt x="897585" y="0"/>
                    <a:pt x="2004822" y="0"/>
                  </a:cubicBezTo>
                  <a:cubicBezTo>
                    <a:pt x="3112058" y="0"/>
                    <a:pt x="4009644" y="897597"/>
                    <a:pt x="4009644" y="2004822"/>
                  </a:cubicBezTo>
                  <a:cubicBezTo>
                    <a:pt x="4009644" y="3112071"/>
                    <a:pt x="3112058" y="4009644"/>
                    <a:pt x="2004822" y="4009644"/>
                  </a:cubicBezTo>
                  <a:cubicBezTo>
                    <a:pt x="897585" y="4009644"/>
                    <a:pt x="0" y="3112071"/>
                    <a:pt x="0" y="2004822"/>
                  </a:cubicBezTo>
                  <a:close/>
                </a:path>
              </a:pathLst>
            </a:custGeom>
            <a:gradFill>
              <a:gsLst>
                <a:gs pos="0">
                  <a:srgbClr val="EAEAEA"/>
                </a:gs>
                <a:gs pos="100000">
                  <a:srgbClr val="FEFFFF"/>
                </a:gs>
              </a:gsLst>
              <a:lin ang="13500000" scaled="1"/>
            </a:gradFill>
            <a:ln w="12700" cmpd="sng">
              <a:noFill/>
              <a:prstDash val="solid"/>
            </a:ln>
            <a:effectLst>
              <a:outerShdw blurRad="317500" dist="127000" dir="2700000" algn="tl" rotWithShape="0">
                <a:prstClr val="black">
                  <a:alpha val="60000"/>
                </a:prstClr>
              </a:outerShdw>
            </a:effectLst>
          </p:spPr>
          <p:txBody>
            <a:bodyPr wrap="square" lIns="60940" tIns="30470" rIns="60940" bIns="30470" anchor="ctr">
              <a:spAutoFit/>
            </a:bodyPr>
            <a:lstStyle/>
            <a:p>
              <a:pPr algn="ctr"/>
              <a:endParaRPr lang="en-US" sz="1200" dirty="0"/>
            </a:p>
          </p:txBody>
        </p:sp>
        <p:pic>
          <p:nvPicPr>
            <p:cNvPr id="43" name="Texture" descr="D:\andrew\Работа\Андрей\00_Presentations\WOW\PPT ready\Ready 02\3480.png">
              <a:extLst>
                <a:ext uri="{FF2B5EF4-FFF2-40B4-BE49-F238E27FC236}">
                  <a16:creationId xmlns:a16="http://schemas.microsoft.com/office/drawing/2014/main" id="{AF918458-CB1E-C84B-8C2E-026088055CBE}"/>
                </a:ext>
              </a:extLst>
            </p:cNvPr>
            <p:cNvPicPr>
              <a:picLocks noChangeAspect="1" noChangeArrowheads="1"/>
            </p:cNvPicPr>
            <p:nvPr/>
          </p:nvPicPr>
          <p:blipFill>
            <a:blip r:embed="rId2" cstate="print"/>
            <a:srcRect/>
            <a:stretch>
              <a:fillRect/>
            </a:stretch>
          </p:blipFill>
          <p:spPr bwMode="auto">
            <a:xfrm>
              <a:off x="7997447" y="5047655"/>
              <a:ext cx="4022270" cy="4021200"/>
            </a:xfrm>
            <a:prstGeom prst="rect">
              <a:avLst/>
            </a:prstGeom>
            <a:noFill/>
            <a:ln>
              <a:noFill/>
            </a:ln>
          </p:spPr>
        </p:pic>
      </p:grpSp>
      <p:sp>
        <p:nvSpPr>
          <p:cNvPr id="44" name="Graphique 70">
            <a:extLst>
              <a:ext uri="{FF2B5EF4-FFF2-40B4-BE49-F238E27FC236}">
                <a16:creationId xmlns:a16="http://schemas.microsoft.com/office/drawing/2014/main" id="{DC2C79E4-86F8-FE45-8A87-B202AF30D309}"/>
              </a:ext>
            </a:extLst>
          </p:cNvPr>
          <p:cNvSpPr/>
          <p:nvPr userDrawn="1"/>
        </p:nvSpPr>
        <p:spPr>
          <a:xfrm>
            <a:off x="1405422" y="2831551"/>
            <a:ext cx="696325" cy="706398"/>
          </a:xfrm>
          <a:custGeom>
            <a:avLst/>
            <a:gdLst>
              <a:gd name="connsiteX0" fmla="*/ 3477805 w 5402385"/>
              <a:gd name="connsiteY0" fmla="*/ 3010374 h 5480538"/>
              <a:gd name="connsiteX1" fmla="*/ 3917023 w 5402385"/>
              <a:gd name="connsiteY1" fmla="*/ 2453528 h 5480538"/>
              <a:gd name="connsiteX2" fmla="*/ 4092711 w 5402385"/>
              <a:gd name="connsiteY2" fmla="*/ 2350951 h 5480538"/>
              <a:gd name="connsiteX3" fmla="*/ 4297679 w 5402385"/>
              <a:gd name="connsiteY3" fmla="*/ 2402239 h 5480538"/>
              <a:gd name="connsiteX4" fmla="*/ 5300561 w 5402385"/>
              <a:gd name="connsiteY4" fmla="*/ 3178893 h 5480538"/>
              <a:gd name="connsiteX5" fmla="*/ 5403045 w 5402385"/>
              <a:gd name="connsiteY5" fmla="*/ 3362066 h 5480538"/>
              <a:gd name="connsiteX6" fmla="*/ 5344483 w 5402385"/>
              <a:gd name="connsiteY6" fmla="*/ 3567220 h 5480538"/>
              <a:gd name="connsiteX7" fmla="*/ 4963827 w 5402385"/>
              <a:gd name="connsiteY7" fmla="*/ 4058124 h 5480538"/>
              <a:gd name="connsiteX8" fmla="*/ 4912585 w 5402385"/>
              <a:gd name="connsiteY8" fmla="*/ 4124066 h 5480538"/>
              <a:gd name="connsiteX9" fmla="*/ 4912585 w 5402385"/>
              <a:gd name="connsiteY9" fmla="*/ 4124066 h 5480538"/>
              <a:gd name="connsiteX10" fmla="*/ 3990226 w 5402385"/>
              <a:gd name="connsiteY10" fmla="*/ 5318355 h 5480538"/>
              <a:gd name="connsiteX11" fmla="*/ 4927226 w 5402385"/>
              <a:gd name="connsiteY11" fmla="*/ 5318355 h 5480538"/>
              <a:gd name="connsiteX12" fmla="*/ 5000429 w 5402385"/>
              <a:gd name="connsiteY12" fmla="*/ 5362316 h 5480538"/>
              <a:gd name="connsiteX13" fmla="*/ 5073632 w 5402385"/>
              <a:gd name="connsiteY13" fmla="*/ 5318355 h 5480538"/>
              <a:gd name="connsiteX14" fmla="*/ 5263960 w 5402385"/>
              <a:gd name="connsiteY14" fmla="*/ 5318355 h 5480538"/>
              <a:gd name="connsiteX15" fmla="*/ 5344483 w 5402385"/>
              <a:gd name="connsiteY15" fmla="*/ 5398951 h 5480538"/>
              <a:gd name="connsiteX16" fmla="*/ 5263960 w 5402385"/>
              <a:gd name="connsiteY16" fmla="*/ 5486874 h 5480538"/>
              <a:gd name="connsiteX17" fmla="*/ 5073632 w 5402385"/>
              <a:gd name="connsiteY17" fmla="*/ 5486874 h 5480538"/>
              <a:gd name="connsiteX18" fmla="*/ 5000429 w 5402385"/>
              <a:gd name="connsiteY18" fmla="*/ 5435585 h 5480538"/>
              <a:gd name="connsiteX19" fmla="*/ 4927226 w 5402385"/>
              <a:gd name="connsiteY19" fmla="*/ 5486874 h 5480538"/>
              <a:gd name="connsiteX20" fmla="*/ 3836500 w 5402385"/>
              <a:gd name="connsiteY20" fmla="*/ 5486874 h 5480538"/>
              <a:gd name="connsiteX21" fmla="*/ 3799898 w 5402385"/>
              <a:gd name="connsiteY21" fmla="*/ 5472220 h 5480538"/>
              <a:gd name="connsiteX22" fmla="*/ 3755977 w 5402385"/>
              <a:gd name="connsiteY22" fmla="*/ 5479547 h 5480538"/>
              <a:gd name="connsiteX23" fmla="*/ 3558328 w 5402385"/>
              <a:gd name="connsiteY23" fmla="*/ 5428259 h 5480538"/>
              <a:gd name="connsiteX24" fmla="*/ 2555447 w 5402385"/>
              <a:gd name="connsiteY24" fmla="*/ 4651605 h 5480538"/>
              <a:gd name="connsiteX25" fmla="*/ 2555447 w 5402385"/>
              <a:gd name="connsiteY25" fmla="*/ 4651605 h 5480538"/>
              <a:gd name="connsiteX26" fmla="*/ 2452962 w 5402385"/>
              <a:gd name="connsiteY26" fmla="*/ 4468432 h 5480538"/>
              <a:gd name="connsiteX27" fmla="*/ 2504204 w 5402385"/>
              <a:gd name="connsiteY27" fmla="*/ 4263278 h 5480538"/>
              <a:gd name="connsiteX28" fmla="*/ 2504204 w 5402385"/>
              <a:gd name="connsiteY28" fmla="*/ 4263278 h 5480538"/>
              <a:gd name="connsiteX29" fmla="*/ 3477805 w 5402385"/>
              <a:gd name="connsiteY29" fmla="*/ 3010374 h 5480538"/>
              <a:gd name="connsiteX30" fmla="*/ 2101588 w 5402385"/>
              <a:gd name="connsiteY30" fmla="*/ 5318355 h 5480538"/>
              <a:gd name="connsiteX31" fmla="*/ 2182111 w 5402385"/>
              <a:gd name="connsiteY31" fmla="*/ 5398951 h 5480538"/>
              <a:gd name="connsiteX32" fmla="*/ 2101588 w 5402385"/>
              <a:gd name="connsiteY32" fmla="*/ 5486874 h 5480538"/>
              <a:gd name="connsiteX33" fmla="*/ 1838057 w 5402385"/>
              <a:gd name="connsiteY33" fmla="*/ 5486874 h 5480538"/>
              <a:gd name="connsiteX34" fmla="*/ 1757533 w 5402385"/>
              <a:gd name="connsiteY34" fmla="*/ 5398951 h 5480538"/>
              <a:gd name="connsiteX35" fmla="*/ 1838057 w 5402385"/>
              <a:gd name="connsiteY35" fmla="*/ 5318355 h 5480538"/>
              <a:gd name="connsiteX36" fmla="*/ 2101588 w 5402385"/>
              <a:gd name="connsiteY36" fmla="*/ 5318355 h 5480538"/>
              <a:gd name="connsiteX37" fmla="*/ 1633088 w 5402385"/>
              <a:gd name="connsiteY37" fmla="*/ 5318355 h 5480538"/>
              <a:gd name="connsiteX38" fmla="*/ 1713611 w 5402385"/>
              <a:gd name="connsiteY38" fmla="*/ 5398951 h 5480538"/>
              <a:gd name="connsiteX39" fmla="*/ 1633088 w 5402385"/>
              <a:gd name="connsiteY39" fmla="*/ 5486874 h 5480538"/>
              <a:gd name="connsiteX40" fmla="*/ 125105 w 5402385"/>
              <a:gd name="connsiteY40" fmla="*/ 5486874 h 5480538"/>
              <a:gd name="connsiteX41" fmla="*/ 103144 w 5402385"/>
              <a:gd name="connsiteY41" fmla="*/ 5479547 h 5480538"/>
              <a:gd name="connsiteX42" fmla="*/ 15301 w 5402385"/>
              <a:gd name="connsiteY42" fmla="*/ 5442912 h 5480538"/>
              <a:gd name="connsiteX43" fmla="*/ 7980 w 5402385"/>
              <a:gd name="connsiteY43" fmla="*/ 5369643 h 5480538"/>
              <a:gd name="connsiteX44" fmla="*/ 315433 w 5402385"/>
              <a:gd name="connsiteY44" fmla="*/ 4534374 h 5480538"/>
              <a:gd name="connsiteX45" fmla="*/ 315433 w 5402385"/>
              <a:gd name="connsiteY45" fmla="*/ 4534374 h 5480538"/>
              <a:gd name="connsiteX46" fmla="*/ 615566 w 5402385"/>
              <a:gd name="connsiteY46" fmla="*/ 3574547 h 5480538"/>
              <a:gd name="connsiteX47" fmla="*/ 637527 w 5402385"/>
              <a:gd name="connsiteY47" fmla="*/ 3545239 h 5480538"/>
              <a:gd name="connsiteX48" fmla="*/ 2833618 w 5402385"/>
              <a:gd name="connsiteY48" fmla="*/ 702393 h 5480538"/>
              <a:gd name="connsiteX49" fmla="*/ 3243555 w 5402385"/>
              <a:gd name="connsiteY49" fmla="*/ 174854 h 5480538"/>
              <a:gd name="connsiteX50" fmla="*/ 3551008 w 5402385"/>
              <a:gd name="connsiteY50" fmla="*/ 6335 h 5480538"/>
              <a:gd name="connsiteX51" fmla="*/ 3887742 w 5402385"/>
              <a:gd name="connsiteY51" fmla="*/ 94258 h 5480538"/>
              <a:gd name="connsiteX52" fmla="*/ 4297679 w 5402385"/>
              <a:gd name="connsiteY52" fmla="*/ 416643 h 5480538"/>
              <a:gd name="connsiteX53" fmla="*/ 4473367 w 5402385"/>
              <a:gd name="connsiteY53" fmla="*/ 717047 h 5480538"/>
              <a:gd name="connsiteX54" fmla="*/ 4378203 w 5402385"/>
              <a:gd name="connsiteY54" fmla="*/ 1061412 h 5480538"/>
              <a:gd name="connsiteX55" fmla="*/ 3975586 w 5402385"/>
              <a:gd name="connsiteY55" fmla="*/ 1581624 h 5480538"/>
              <a:gd name="connsiteX56" fmla="*/ 1764854 w 5402385"/>
              <a:gd name="connsiteY56" fmla="*/ 4424470 h 5480538"/>
              <a:gd name="connsiteX57" fmla="*/ 1742893 w 5402385"/>
              <a:gd name="connsiteY57" fmla="*/ 4446451 h 5480538"/>
              <a:gd name="connsiteX58" fmla="*/ 893737 w 5402385"/>
              <a:gd name="connsiteY58" fmla="*/ 4973989 h 5480538"/>
              <a:gd name="connsiteX59" fmla="*/ 893737 w 5402385"/>
              <a:gd name="connsiteY59" fmla="*/ 4973989 h 5480538"/>
              <a:gd name="connsiteX60" fmla="*/ 893737 w 5402385"/>
              <a:gd name="connsiteY60" fmla="*/ 4973989 h 5480538"/>
              <a:gd name="connsiteX61" fmla="*/ 366675 w 5402385"/>
              <a:gd name="connsiteY61" fmla="*/ 5318355 h 5480538"/>
              <a:gd name="connsiteX62" fmla="*/ 1633088 w 5402385"/>
              <a:gd name="connsiteY62" fmla="*/ 5318355 h 5480538"/>
              <a:gd name="connsiteX63" fmla="*/ 1684330 w 5402385"/>
              <a:gd name="connsiteY63" fmla="*/ 3962874 h 5480538"/>
              <a:gd name="connsiteX64" fmla="*/ 1567205 w 5402385"/>
              <a:gd name="connsiteY64" fmla="*/ 3977528 h 5480538"/>
              <a:gd name="connsiteX65" fmla="*/ 1552565 w 5402385"/>
              <a:gd name="connsiteY65" fmla="*/ 3860297 h 5480538"/>
              <a:gd name="connsiteX66" fmla="*/ 1991783 w 5402385"/>
              <a:gd name="connsiteY66" fmla="*/ 3296124 h 5480538"/>
              <a:gd name="connsiteX67" fmla="*/ 2101588 w 5402385"/>
              <a:gd name="connsiteY67" fmla="*/ 3281470 h 5480538"/>
              <a:gd name="connsiteX68" fmla="*/ 2123549 w 5402385"/>
              <a:gd name="connsiteY68" fmla="*/ 3398701 h 5480538"/>
              <a:gd name="connsiteX69" fmla="*/ 1684330 w 5402385"/>
              <a:gd name="connsiteY69" fmla="*/ 3962874 h 5480538"/>
              <a:gd name="connsiteX70" fmla="*/ 2328517 w 5402385"/>
              <a:gd name="connsiteY70" fmla="*/ 3127605 h 5480538"/>
              <a:gd name="connsiteX71" fmla="*/ 2211392 w 5402385"/>
              <a:gd name="connsiteY71" fmla="*/ 3142258 h 5480538"/>
              <a:gd name="connsiteX72" fmla="*/ 2196752 w 5402385"/>
              <a:gd name="connsiteY72" fmla="*/ 3025028 h 5480538"/>
              <a:gd name="connsiteX73" fmla="*/ 3368000 w 5402385"/>
              <a:gd name="connsiteY73" fmla="*/ 1501028 h 5480538"/>
              <a:gd name="connsiteX74" fmla="*/ 3485125 w 5402385"/>
              <a:gd name="connsiteY74" fmla="*/ 1479047 h 5480538"/>
              <a:gd name="connsiteX75" fmla="*/ 3499766 w 5402385"/>
              <a:gd name="connsiteY75" fmla="*/ 1596278 h 5480538"/>
              <a:gd name="connsiteX76" fmla="*/ 2328517 w 5402385"/>
              <a:gd name="connsiteY76" fmla="*/ 3127605 h 5480538"/>
              <a:gd name="connsiteX77" fmla="*/ 1237792 w 5402385"/>
              <a:gd name="connsiteY77" fmla="*/ 3633162 h 5480538"/>
              <a:gd name="connsiteX78" fmla="*/ 1120667 w 5402385"/>
              <a:gd name="connsiteY78" fmla="*/ 3647816 h 5480538"/>
              <a:gd name="connsiteX79" fmla="*/ 1106026 w 5402385"/>
              <a:gd name="connsiteY79" fmla="*/ 3530585 h 5480538"/>
              <a:gd name="connsiteX80" fmla="*/ 2057666 w 5402385"/>
              <a:gd name="connsiteY80" fmla="*/ 2292335 h 5480538"/>
              <a:gd name="connsiteX81" fmla="*/ 2174791 w 5402385"/>
              <a:gd name="connsiteY81" fmla="*/ 2277681 h 5480538"/>
              <a:gd name="connsiteX82" fmla="*/ 2189431 w 5402385"/>
              <a:gd name="connsiteY82" fmla="*/ 2394912 h 5480538"/>
              <a:gd name="connsiteX83" fmla="*/ 1237792 w 5402385"/>
              <a:gd name="connsiteY83" fmla="*/ 3633162 h 5480538"/>
              <a:gd name="connsiteX84" fmla="*/ 2445642 w 5402385"/>
              <a:gd name="connsiteY84" fmla="*/ 2057874 h 5480538"/>
              <a:gd name="connsiteX85" fmla="*/ 2335837 w 5402385"/>
              <a:gd name="connsiteY85" fmla="*/ 2072528 h 5480538"/>
              <a:gd name="connsiteX86" fmla="*/ 2313877 w 5402385"/>
              <a:gd name="connsiteY86" fmla="*/ 1955297 h 5480538"/>
              <a:gd name="connsiteX87" fmla="*/ 2921462 w 5402385"/>
              <a:gd name="connsiteY87" fmla="*/ 1171316 h 5480538"/>
              <a:gd name="connsiteX88" fmla="*/ 3038587 w 5402385"/>
              <a:gd name="connsiteY88" fmla="*/ 1156662 h 5480538"/>
              <a:gd name="connsiteX89" fmla="*/ 3053227 w 5402385"/>
              <a:gd name="connsiteY89" fmla="*/ 1266566 h 5480538"/>
              <a:gd name="connsiteX90" fmla="*/ 2445642 w 5402385"/>
              <a:gd name="connsiteY90" fmla="*/ 2057874 h 5480538"/>
              <a:gd name="connsiteX91" fmla="*/ 3016626 w 5402385"/>
              <a:gd name="connsiteY91" fmla="*/ 739028 h 5480538"/>
              <a:gd name="connsiteX92" fmla="*/ 3895062 w 5402385"/>
              <a:gd name="connsiteY92" fmla="*/ 1413105 h 5480538"/>
              <a:gd name="connsiteX93" fmla="*/ 4246437 w 5402385"/>
              <a:gd name="connsiteY93" fmla="*/ 958835 h 5480538"/>
              <a:gd name="connsiteX94" fmla="*/ 4305000 w 5402385"/>
              <a:gd name="connsiteY94" fmla="*/ 739028 h 5480538"/>
              <a:gd name="connsiteX95" fmla="*/ 4195195 w 5402385"/>
              <a:gd name="connsiteY95" fmla="*/ 541201 h 5480538"/>
              <a:gd name="connsiteX96" fmla="*/ 3785258 w 5402385"/>
              <a:gd name="connsiteY96" fmla="*/ 226143 h 5480538"/>
              <a:gd name="connsiteX97" fmla="*/ 3565649 w 5402385"/>
              <a:gd name="connsiteY97" fmla="*/ 167528 h 5480538"/>
              <a:gd name="connsiteX98" fmla="*/ 3375321 w 5402385"/>
              <a:gd name="connsiteY98" fmla="*/ 277431 h 5480538"/>
              <a:gd name="connsiteX99" fmla="*/ 3016626 w 5402385"/>
              <a:gd name="connsiteY99" fmla="*/ 739028 h 5480538"/>
              <a:gd name="connsiteX100" fmla="*/ 1559885 w 5402385"/>
              <a:gd name="connsiteY100" fmla="*/ 4373182 h 5480538"/>
              <a:gd name="connsiteX101" fmla="*/ 740011 w 5402385"/>
              <a:gd name="connsiteY101" fmla="*/ 3735739 h 5480538"/>
              <a:gd name="connsiteX102" fmla="*/ 491121 w 5402385"/>
              <a:gd name="connsiteY102" fmla="*/ 4527047 h 5480538"/>
              <a:gd name="connsiteX103" fmla="*/ 849815 w 5402385"/>
              <a:gd name="connsiteY103" fmla="*/ 4805470 h 5480538"/>
              <a:gd name="connsiteX104" fmla="*/ 1559885 w 5402385"/>
              <a:gd name="connsiteY104" fmla="*/ 4373182 h 5480538"/>
              <a:gd name="connsiteX105" fmla="*/ 3792578 w 5402385"/>
              <a:gd name="connsiteY105" fmla="*/ 1544989 h 5480538"/>
              <a:gd name="connsiteX106" fmla="*/ 2914142 w 5402385"/>
              <a:gd name="connsiteY106" fmla="*/ 863585 h 5480538"/>
              <a:gd name="connsiteX107" fmla="*/ 813214 w 5402385"/>
              <a:gd name="connsiteY107" fmla="*/ 3581874 h 5480538"/>
              <a:gd name="connsiteX108" fmla="*/ 1684330 w 5402385"/>
              <a:gd name="connsiteY108" fmla="*/ 4263278 h 5480538"/>
              <a:gd name="connsiteX109" fmla="*/ 3792578 w 5402385"/>
              <a:gd name="connsiteY109" fmla="*/ 1544989 h 5480538"/>
              <a:gd name="connsiteX110" fmla="*/ 703409 w 5402385"/>
              <a:gd name="connsiteY110" fmla="*/ 4900720 h 5480538"/>
              <a:gd name="connsiteX111" fmla="*/ 432558 w 5402385"/>
              <a:gd name="connsiteY111" fmla="*/ 4688239 h 5480538"/>
              <a:gd name="connsiteX112" fmla="*/ 249550 w 5402385"/>
              <a:gd name="connsiteY112" fmla="*/ 5193797 h 5480538"/>
              <a:gd name="connsiteX113" fmla="*/ 703409 w 5402385"/>
              <a:gd name="connsiteY113" fmla="*/ 4900720 h 5480538"/>
              <a:gd name="connsiteX114" fmla="*/ 4832062 w 5402385"/>
              <a:gd name="connsiteY114" fmla="*/ 3955547 h 5480538"/>
              <a:gd name="connsiteX115" fmla="*/ 5212717 w 5402385"/>
              <a:gd name="connsiteY115" fmla="*/ 3464643 h 5480538"/>
              <a:gd name="connsiteX116" fmla="*/ 5234678 w 5402385"/>
              <a:gd name="connsiteY116" fmla="*/ 3384047 h 5480538"/>
              <a:gd name="connsiteX117" fmla="*/ 5198077 w 5402385"/>
              <a:gd name="connsiteY117" fmla="*/ 3310778 h 5480538"/>
              <a:gd name="connsiteX118" fmla="*/ 4195195 w 5402385"/>
              <a:gd name="connsiteY118" fmla="*/ 2534124 h 5480538"/>
              <a:gd name="connsiteX119" fmla="*/ 4114672 w 5402385"/>
              <a:gd name="connsiteY119" fmla="*/ 2512143 h 5480538"/>
              <a:gd name="connsiteX120" fmla="*/ 4041468 w 5402385"/>
              <a:gd name="connsiteY120" fmla="*/ 2556105 h 5480538"/>
              <a:gd name="connsiteX121" fmla="*/ 3660813 w 5402385"/>
              <a:gd name="connsiteY121" fmla="*/ 3047008 h 5480538"/>
              <a:gd name="connsiteX122" fmla="*/ 4832062 w 5402385"/>
              <a:gd name="connsiteY122" fmla="*/ 3955547 h 5480538"/>
              <a:gd name="connsiteX123" fmla="*/ 3807219 w 5402385"/>
              <a:gd name="connsiteY123" fmla="*/ 5274393 h 5480538"/>
              <a:gd name="connsiteX124" fmla="*/ 4729577 w 5402385"/>
              <a:gd name="connsiteY124" fmla="*/ 4087431 h 5480538"/>
              <a:gd name="connsiteX125" fmla="*/ 3558328 w 5402385"/>
              <a:gd name="connsiteY125" fmla="*/ 3178893 h 5480538"/>
              <a:gd name="connsiteX126" fmla="*/ 2635970 w 5402385"/>
              <a:gd name="connsiteY126" fmla="*/ 4365855 h 5480538"/>
              <a:gd name="connsiteX127" fmla="*/ 2635970 w 5402385"/>
              <a:gd name="connsiteY127" fmla="*/ 4365855 h 5480538"/>
              <a:gd name="connsiteX128" fmla="*/ 2614009 w 5402385"/>
              <a:gd name="connsiteY128" fmla="*/ 4446451 h 5480538"/>
              <a:gd name="connsiteX129" fmla="*/ 2657931 w 5402385"/>
              <a:gd name="connsiteY129" fmla="*/ 4519720 h 5480538"/>
              <a:gd name="connsiteX130" fmla="*/ 2657931 w 5402385"/>
              <a:gd name="connsiteY130" fmla="*/ 4519720 h 5480538"/>
              <a:gd name="connsiteX131" fmla="*/ 3660813 w 5402385"/>
              <a:gd name="connsiteY131" fmla="*/ 5296374 h 5480538"/>
              <a:gd name="connsiteX132" fmla="*/ 3734016 w 5402385"/>
              <a:gd name="connsiteY132" fmla="*/ 5318355 h 5480538"/>
              <a:gd name="connsiteX133" fmla="*/ 3807219 w 5402385"/>
              <a:gd name="connsiteY133" fmla="*/ 5274393 h 5480538"/>
              <a:gd name="connsiteX134" fmla="*/ 2635970 w 5402385"/>
              <a:gd name="connsiteY134" fmla="*/ 4365855 h 5480538"/>
              <a:gd name="connsiteX135" fmla="*/ 2635970 w 5402385"/>
              <a:gd name="connsiteY135" fmla="*/ 4365855 h 5480538"/>
              <a:gd name="connsiteX136" fmla="*/ 2635970 w 5402385"/>
              <a:gd name="connsiteY136" fmla="*/ 4365855 h 5480538"/>
              <a:gd name="connsiteX137" fmla="*/ 4451406 w 5402385"/>
              <a:gd name="connsiteY137" fmla="*/ 4065451 h 5480538"/>
              <a:gd name="connsiteX138" fmla="*/ 4568531 w 5402385"/>
              <a:gd name="connsiteY138" fmla="*/ 4050797 h 5480538"/>
              <a:gd name="connsiteX139" fmla="*/ 4583171 w 5402385"/>
              <a:gd name="connsiteY139" fmla="*/ 4168028 h 5480538"/>
              <a:gd name="connsiteX140" fmla="*/ 4488007 w 5402385"/>
              <a:gd name="connsiteY140" fmla="*/ 4285259 h 5480538"/>
              <a:gd name="connsiteX141" fmla="*/ 4370882 w 5402385"/>
              <a:gd name="connsiteY141" fmla="*/ 4299912 h 5480538"/>
              <a:gd name="connsiteX142" fmla="*/ 4356242 w 5402385"/>
              <a:gd name="connsiteY142" fmla="*/ 4182681 h 5480538"/>
              <a:gd name="connsiteX143" fmla="*/ 4451406 w 5402385"/>
              <a:gd name="connsiteY143" fmla="*/ 4065451 h 5480538"/>
              <a:gd name="connsiteX144" fmla="*/ 4187875 w 5402385"/>
              <a:gd name="connsiteY144" fmla="*/ 4395162 h 5480538"/>
              <a:gd name="connsiteX145" fmla="*/ 4305000 w 5402385"/>
              <a:gd name="connsiteY145" fmla="*/ 4380509 h 5480538"/>
              <a:gd name="connsiteX146" fmla="*/ 4319640 w 5402385"/>
              <a:gd name="connsiteY146" fmla="*/ 4497739 h 5480538"/>
              <a:gd name="connsiteX147" fmla="*/ 3799898 w 5402385"/>
              <a:gd name="connsiteY147" fmla="*/ 5157162 h 5480538"/>
              <a:gd name="connsiteX148" fmla="*/ 3682774 w 5402385"/>
              <a:gd name="connsiteY148" fmla="*/ 5171816 h 5480538"/>
              <a:gd name="connsiteX149" fmla="*/ 3668133 w 5402385"/>
              <a:gd name="connsiteY149" fmla="*/ 5054585 h 5480538"/>
              <a:gd name="connsiteX150" fmla="*/ 4187875 w 5402385"/>
              <a:gd name="connsiteY150" fmla="*/ 4395162 h 548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5402385" h="5480538">
                <a:moveTo>
                  <a:pt x="3477805" y="3010374"/>
                </a:moveTo>
                <a:lnTo>
                  <a:pt x="3917023" y="2453528"/>
                </a:lnTo>
                <a:cubicBezTo>
                  <a:pt x="3960945" y="2394912"/>
                  <a:pt x="4026828" y="2358278"/>
                  <a:pt x="4092711" y="2350951"/>
                </a:cubicBezTo>
                <a:cubicBezTo>
                  <a:pt x="4165914" y="2336297"/>
                  <a:pt x="4239117" y="2358278"/>
                  <a:pt x="4297679" y="2402239"/>
                </a:cubicBezTo>
                <a:lnTo>
                  <a:pt x="5300561" y="3178893"/>
                </a:lnTo>
                <a:cubicBezTo>
                  <a:pt x="5359123" y="3222855"/>
                  <a:pt x="5395725" y="3288797"/>
                  <a:pt x="5403045" y="3362066"/>
                </a:cubicBezTo>
                <a:cubicBezTo>
                  <a:pt x="5410366" y="3428008"/>
                  <a:pt x="5395725" y="3501278"/>
                  <a:pt x="5344483" y="3567220"/>
                </a:cubicBezTo>
                <a:lnTo>
                  <a:pt x="4963827" y="4058124"/>
                </a:lnTo>
                <a:lnTo>
                  <a:pt x="4912585" y="4124066"/>
                </a:lnTo>
                <a:lnTo>
                  <a:pt x="4912585" y="4124066"/>
                </a:lnTo>
                <a:lnTo>
                  <a:pt x="3990226" y="5318355"/>
                </a:lnTo>
                <a:lnTo>
                  <a:pt x="4927226" y="5318355"/>
                </a:lnTo>
                <a:cubicBezTo>
                  <a:pt x="4956507" y="5318355"/>
                  <a:pt x="4985788" y="5333009"/>
                  <a:pt x="5000429" y="5362316"/>
                </a:cubicBezTo>
                <a:cubicBezTo>
                  <a:pt x="5015069" y="5333009"/>
                  <a:pt x="5044350" y="5318355"/>
                  <a:pt x="5073632" y="5318355"/>
                </a:cubicBezTo>
                <a:lnTo>
                  <a:pt x="5263960" y="5318355"/>
                </a:lnTo>
                <a:cubicBezTo>
                  <a:pt x="5307881" y="5318355"/>
                  <a:pt x="5344483" y="5354989"/>
                  <a:pt x="5344483" y="5398951"/>
                </a:cubicBezTo>
                <a:cubicBezTo>
                  <a:pt x="5344483" y="5442912"/>
                  <a:pt x="5307881" y="5486874"/>
                  <a:pt x="5263960" y="5486874"/>
                </a:cubicBezTo>
                <a:lnTo>
                  <a:pt x="5073632" y="5486874"/>
                </a:lnTo>
                <a:cubicBezTo>
                  <a:pt x="5044350" y="5486874"/>
                  <a:pt x="5015069" y="5464893"/>
                  <a:pt x="5000429" y="5435585"/>
                </a:cubicBezTo>
                <a:cubicBezTo>
                  <a:pt x="4985788" y="5464893"/>
                  <a:pt x="4956507" y="5486874"/>
                  <a:pt x="4927226" y="5486874"/>
                </a:cubicBezTo>
                <a:lnTo>
                  <a:pt x="3836500" y="5486874"/>
                </a:lnTo>
                <a:cubicBezTo>
                  <a:pt x="3821859" y="5486874"/>
                  <a:pt x="3807219" y="5479547"/>
                  <a:pt x="3799898" y="5472220"/>
                </a:cubicBezTo>
                <a:cubicBezTo>
                  <a:pt x="3785258" y="5479547"/>
                  <a:pt x="3770617" y="5479547"/>
                  <a:pt x="3755977" y="5479547"/>
                </a:cubicBezTo>
                <a:cubicBezTo>
                  <a:pt x="3690094" y="5486874"/>
                  <a:pt x="3616891" y="5472220"/>
                  <a:pt x="3558328" y="5428259"/>
                </a:cubicBezTo>
                <a:lnTo>
                  <a:pt x="2555447" y="4651605"/>
                </a:lnTo>
                <a:lnTo>
                  <a:pt x="2555447" y="4651605"/>
                </a:lnTo>
                <a:cubicBezTo>
                  <a:pt x="2496884" y="4600316"/>
                  <a:pt x="2460283" y="4534374"/>
                  <a:pt x="2452962" y="4468432"/>
                </a:cubicBezTo>
                <a:cubicBezTo>
                  <a:pt x="2445642" y="4395162"/>
                  <a:pt x="2460283" y="4321893"/>
                  <a:pt x="2504204" y="4263278"/>
                </a:cubicBezTo>
                <a:lnTo>
                  <a:pt x="2504204" y="4263278"/>
                </a:lnTo>
                <a:lnTo>
                  <a:pt x="3477805" y="3010374"/>
                </a:lnTo>
                <a:close/>
                <a:moveTo>
                  <a:pt x="2101588" y="5318355"/>
                </a:moveTo>
                <a:cubicBezTo>
                  <a:pt x="2145510" y="5318355"/>
                  <a:pt x="2182111" y="5354989"/>
                  <a:pt x="2182111" y="5398951"/>
                </a:cubicBezTo>
                <a:cubicBezTo>
                  <a:pt x="2182111" y="5442912"/>
                  <a:pt x="2145510" y="5486874"/>
                  <a:pt x="2101588" y="5486874"/>
                </a:cubicBezTo>
                <a:lnTo>
                  <a:pt x="1838057" y="5486874"/>
                </a:lnTo>
                <a:cubicBezTo>
                  <a:pt x="1794135" y="5486874"/>
                  <a:pt x="1757533" y="5442912"/>
                  <a:pt x="1757533" y="5398951"/>
                </a:cubicBezTo>
                <a:cubicBezTo>
                  <a:pt x="1757533" y="5354989"/>
                  <a:pt x="1794135" y="5318355"/>
                  <a:pt x="1838057" y="5318355"/>
                </a:cubicBezTo>
                <a:lnTo>
                  <a:pt x="2101588" y="5318355"/>
                </a:lnTo>
                <a:close/>
                <a:moveTo>
                  <a:pt x="1633088" y="5318355"/>
                </a:moveTo>
                <a:cubicBezTo>
                  <a:pt x="1677010" y="5318355"/>
                  <a:pt x="1713611" y="5354989"/>
                  <a:pt x="1713611" y="5398951"/>
                </a:cubicBezTo>
                <a:cubicBezTo>
                  <a:pt x="1713611" y="5442912"/>
                  <a:pt x="1677010" y="5486874"/>
                  <a:pt x="1633088" y="5486874"/>
                </a:cubicBezTo>
                <a:lnTo>
                  <a:pt x="125105" y="5486874"/>
                </a:lnTo>
                <a:cubicBezTo>
                  <a:pt x="117785" y="5486874"/>
                  <a:pt x="110465" y="5479547"/>
                  <a:pt x="103144" y="5479547"/>
                </a:cubicBezTo>
                <a:cubicBezTo>
                  <a:pt x="73863" y="5486874"/>
                  <a:pt x="37262" y="5479547"/>
                  <a:pt x="15301" y="5442912"/>
                </a:cubicBezTo>
                <a:cubicBezTo>
                  <a:pt x="660" y="5420932"/>
                  <a:pt x="-6660" y="5391624"/>
                  <a:pt x="7980" y="5369643"/>
                </a:cubicBezTo>
                <a:lnTo>
                  <a:pt x="315433" y="4534374"/>
                </a:lnTo>
                <a:lnTo>
                  <a:pt x="315433" y="4534374"/>
                </a:lnTo>
                <a:lnTo>
                  <a:pt x="615566" y="3574547"/>
                </a:lnTo>
                <a:cubicBezTo>
                  <a:pt x="622886" y="3559893"/>
                  <a:pt x="630206" y="3552566"/>
                  <a:pt x="637527" y="3545239"/>
                </a:cubicBezTo>
                <a:lnTo>
                  <a:pt x="2833618" y="702393"/>
                </a:lnTo>
                <a:lnTo>
                  <a:pt x="3243555" y="174854"/>
                </a:lnTo>
                <a:cubicBezTo>
                  <a:pt x="3316758" y="79604"/>
                  <a:pt x="3433883" y="20989"/>
                  <a:pt x="3551008" y="6335"/>
                </a:cubicBezTo>
                <a:cubicBezTo>
                  <a:pt x="3668133" y="-15646"/>
                  <a:pt x="3785258" y="20989"/>
                  <a:pt x="3887742" y="94258"/>
                </a:cubicBezTo>
                <a:lnTo>
                  <a:pt x="4297679" y="416643"/>
                </a:lnTo>
                <a:cubicBezTo>
                  <a:pt x="4400164" y="489912"/>
                  <a:pt x="4458726" y="599816"/>
                  <a:pt x="4473367" y="717047"/>
                </a:cubicBezTo>
                <a:cubicBezTo>
                  <a:pt x="4488007" y="834278"/>
                  <a:pt x="4458726" y="958835"/>
                  <a:pt x="4378203" y="1061412"/>
                </a:cubicBezTo>
                <a:lnTo>
                  <a:pt x="3975586" y="1581624"/>
                </a:lnTo>
                <a:lnTo>
                  <a:pt x="1764854" y="4424470"/>
                </a:lnTo>
                <a:cubicBezTo>
                  <a:pt x="1757533" y="4439124"/>
                  <a:pt x="1750213" y="4446451"/>
                  <a:pt x="1742893" y="4446451"/>
                </a:cubicBezTo>
                <a:lnTo>
                  <a:pt x="893737" y="4973989"/>
                </a:lnTo>
                <a:lnTo>
                  <a:pt x="893737" y="4973989"/>
                </a:lnTo>
                <a:lnTo>
                  <a:pt x="893737" y="4973989"/>
                </a:lnTo>
                <a:lnTo>
                  <a:pt x="366675" y="5318355"/>
                </a:lnTo>
                <a:lnTo>
                  <a:pt x="1633088" y="5318355"/>
                </a:lnTo>
                <a:close/>
                <a:moveTo>
                  <a:pt x="1684330" y="3962874"/>
                </a:moveTo>
                <a:cubicBezTo>
                  <a:pt x="1655049" y="3992181"/>
                  <a:pt x="1603807" y="3999508"/>
                  <a:pt x="1567205" y="3977528"/>
                </a:cubicBezTo>
                <a:cubicBezTo>
                  <a:pt x="1530604" y="3948220"/>
                  <a:pt x="1523284" y="3896931"/>
                  <a:pt x="1552565" y="3860297"/>
                </a:cubicBezTo>
                <a:lnTo>
                  <a:pt x="1991783" y="3296124"/>
                </a:lnTo>
                <a:cubicBezTo>
                  <a:pt x="2013744" y="3259489"/>
                  <a:pt x="2072306" y="3252162"/>
                  <a:pt x="2101588" y="3281470"/>
                </a:cubicBezTo>
                <a:cubicBezTo>
                  <a:pt x="2138189" y="3310778"/>
                  <a:pt x="2145510" y="3362066"/>
                  <a:pt x="2123549" y="3398701"/>
                </a:cubicBezTo>
                <a:lnTo>
                  <a:pt x="1684330" y="3962874"/>
                </a:lnTo>
                <a:close/>
                <a:moveTo>
                  <a:pt x="2328517" y="3127605"/>
                </a:moveTo>
                <a:cubicBezTo>
                  <a:pt x="2299236" y="3164239"/>
                  <a:pt x="2247994" y="3171566"/>
                  <a:pt x="2211392" y="3142258"/>
                </a:cubicBezTo>
                <a:cubicBezTo>
                  <a:pt x="2174791" y="3120278"/>
                  <a:pt x="2167470" y="3061662"/>
                  <a:pt x="2196752" y="3025028"/>
                </a:cubicBezTo>
                <a:lnTo>
                  <a:pt x="3368000" y="1501028"/>
                </a:lnTo>
                <a:cubicBezTo>
                  <a:pt x="3389961" y="1464393"/>
                  <a:pt x="3448524" y="1457066"/>
                  <a:pt x="3485125" y="1479047"/>
                </a:cubicBezTo>
                <a:cubicBezTo>
                  <a:pt x="3514407" y="1508355"/>
                  <a:pt x="3521727" y="1559643"/>
                  <a:pt x="3499766" y="1596278"/>
                </a:cubicBezTo>
                <a:lnTo>
                  <a:pt x="2328517" y="3127605"/>
                </a:lnTo>
                <a:close/>
                <a:moveTo>
                  <a:pt x="1237792" y="3633162"/>
                </a:moveTo>
                <a:cubicBezTo>
                  <a:pt x="1208510" y="3669797"/>
                  <a:pt x="1157268" y="3669797"/>
                  <a:pt x="1120667" y="3647816"/>
                </a:cubicBezTo>
                <a:cubicBezTo>
                  <a:pt x="1084065" y="3618508"/>
                  <a:pt x="1076745" y="3567220"/>
                  <a:pt x="1106026" y="3530585"/>
                </a:cubicBezTo>
                <a:lnTo>
                  <a:pt x="2057666" y="2292335"/>
                </a:lnTo>
                <a:cubicBezTo>
                  <a:pt x="2086947" y="2255701"/>
                  <a:pt x="2138189" y="2248374"/>
                  <a:pt x="2174791" y="2277681"/>
                </a:cubicBezTo>
                <a:cubicBezTo>
                  <a:pt x="2211392" y="2306989"/>
                  <a:pt x="2218713" y="2358278"/>
                  <a:pt x="2189431" y="2394912"/>
                </a:cubicBezTo>
                <a:lnTo>
                  <a:pt x="1237792" y="3633162"/>
                </a:lnTo>
                <a:close/>
                <a:moveTo>
                  <a:pt x="2445642" y="2057874"/>
                </a:moveTo>
                <a:cubicBezTo>
                  <a:pt x="2423681" y="2094508"/>
                  <a:pt x="2365119" y="2101835"/>
                  <a:pt x="2335837" y="2072528"/>
                </a:cubicBezTo>
                <a:cubicBezTo>
                  <a:pt x="2299236" y="2043220"/>
                  <a:pt x="2291916" y="1991931"/>
                  <a:pt x="2313877" y="1955297"/>
                </a:cubicBezTo>
                <a:lnTo>
                  <a:pt x="2921462" y="1171316"/>
                </a:lnTo>
                <a:cubicBezTo>
                  <a:pt x="2950743" y="1134681"/>
                  <a:pt x="3001985" y="1127355"/>
                  <a:pt x="3038587" y="1156662"/>
                </a:cubicBezTo>
                <a:cubicBezTo>
                  <a:pt x="3075188" y="1178643"/>
                  <a:pt x="3082509" y="1229931"/>
                  <a:pt x="3053227" y="1266566"/>
                </a:cubicBezTo>
                <a:lnTo>
                  <a:pt x="2445642" y="2057874"/>
                </a:lnTo>
                <a:close/>
                <a:moveTo>
                  <a:pt x="3016626" y="739028"/>
                </a:moveTo>
                <a:lnTo>
                  <a:pt x="3895062" y="1413105"/>
                </a:lnTo>
                <a:lnTo>
                  <a:pt x="4246437" y="958835"/>
                </a:lnTo>
                <a:cubicBezTo>
                  <a:pt x="4297679" y="892893"/>
                  <a:pt x="4319640" y="812297"/>
                  <a:pt x="4305000" y="739028"/>
                </a:cubicBezTo>
                <a:cubicBezTo>
                  <a:pt x="4297679" y="665758"/>
                  <a:pt x="4261078" y="592489"/>
                  <a:pt x="4195195" y="541201"/>
                </a:cubicBezTo>
                <a:lnTo>
                  <a:pt x="3785258" y="226143"/>
                </a:lnTo>
                <a:cubicBezTo>
                  <a:pt x="3719375" y="174854"/>
                  <a:pt x="3646172" y="160201"/>
                  <a:pt x="3565649" y="167528"/>
                </a:cubicBezTo>
                <a:cubicBezTo>
                  <a:pt x="3492446" y="174854"/>
                  <a:pt x="3426563" y="211489"/>
                  <a:pt x="3375321" y="277431"/>
                </a:cubicBezTo>
                <a:lnTo>
                  <a:pt x="3016626" y="739028"/>
                </a:lnTo>
                <a:close/>
                <a:moveTo>
                  <a:pt x="1559885" y="4373182"/>
                </a:moveTo>
                <a:lnTo>
                  <a:pt x="740011" y="3735739"/>
                </a:lnTo>
                <a:lnTo>
                  <a:pt x="491121" y="4527047"/>
                </a:lnTo>
                <a:lnTo>
                  <a:pt x="849815" y="4805470"/>
                </a:lnTo>
                <a:lnTo>
                  <a:pt x="1559885" y="4373182"/>
                </a:lnTo>
                <a:close/>
                <a:moveTo>
                  <a:pt x="3792578" y="1544989"/>
                </a:moveTo>
                <a:lnTo>
                  <a:pt x="2914142" y="863585"/>
                </a:lnTo>
                <a:lnTo>
                  <a:pt x="813214" y="3581874"/>
                </a:lnTo>
                <a:lnTo>
                  <a:pt x="1684330" y="4263278"/>
                </a:lnTo>
                <a:lnTo>
                  <a:pt x="3792578" y="1544989"/>
                </a:lnTo>
                <a:close/>
                <a:moveTo>
                  <a:pt x="703409" y="4900720"/>
                </a:moveTo>
                <a:lnTo>
                  <a:pt x="432558" y="4688239"/>
                </a:lnTo>
                <a:lnTo>
                  <a:pt x="249550" y="5193797"/>
                </a:lnTo>
                <a:lnTo>
                  <a:pt x="703409" y="4900720"/>
                </a:lnTo>
                <a:close/>
                <a:moveTo>
                  <a:pt x="4832062" y="3955547"/>
                </a:moveTo>
                <a:lnTo>
                  <a:pt x="5212717" y="3464643"/>
                </a:lnTo>
                <a:cubicBezTo>
                  <a:pt x="5234678" y="3442662"/>
                  <a:pt x="5241999" y="3413355"/>
                  <a:pt x="5234678" y="3384047"/>
                </a:cubicBezTo>
                <a:cubicBezTo>
                  <a:pt x="5234678" y="3354739"/>
                  <a:pt x="5220038" y="3332758"/>
                  <a:pt x="5198077" y="3310778"/>
                </a:cubicBezTo>
                <a:lnTo>
                  <a:pt x="4195195" y="2534124"/>
                </a:lnTo>
                <a:cubicBezTo>
                  <a:pt x="4173234" y="2512143"/>
                  <a:pt x="4143953" y="2512143"/>
                  <a:pt x="4114672" y="2512143"/>
                </a:cubicBezTo>
                <a:cubicBezTo>
                  <a:pt x="4085390" y="2512143"/>
                  <a:pt x="4063429" y="2526797"/>
                  <a:pt x="4041468" y="2556105"/>
                </a:cubicBezTo>
                <a:lnTo>
                  <a:pt x="3660813" y="3047008"/>
                </a:lnTo>
                <a:lnTo>
                  <a:pt x="4832062" y="3955547"/>
                </a:lnTo>
                <a:close/>
                <a:moveTo>
                  <a:pt x="3807219" y="5274393"/>
                </a:moveTo>
                <a:lnTo>
                  <a:pt x="4729577" y="4087431"/>
                </a:lnTo>
                <a:lnTo>
                  <a:pt x="3558328" y="3178893"/>
                </a:lnTo>
                <a:lnTo>
                  <a:pt x="2635970" y="4365855"/>
                </a:lnTo>
                <a:lnTo>
                  <a:pt x="2635970" y="4365855"/>
                </a:lnTo>
                <a:cubicBezTo>
                  <a:pt x="2621329" y="4387835"/>
                  <a:pt x="2614009" y="4417143"/>
                  <a:pt x="2614009" y="4446451"/>
                </a:cubicBezTo>
                <a:cubicBezTo>
                  <a:pt x="2621329" y="4475759"/>
                  <a:pt x="2635970" y="4497739"/>
                  <a:pt x="2657931" y="4519720"/>
                </a:cubicBezTo>
                <a:lnTo>
                  <a:pt x="2657931" y="4519720"/>
                </a:lnTo>
                <a:lnTo>
                  <a:pt x="3660813" y="5296374"/>
                </a:lnTo>
                <a:cubicBezTo>
                  <a:pt x="3682774" y="5311028"/>
                  <a:pt x="3712055" y="5318355"/>
                  <a:pt x="3734016" y="5318355"/>
                </a:cubicBezTo>
                <a:cubicBezTo>
                  <a:pt x="3763297" y="5311028"/>
                  <a:pt x="3792578" y="5296374"/>
                  <a:pt x="3807219" y="5274393"/>
                </a:cubicBezTo>
                <a:close/>
                <a:moveTo>
                  <a:pt x="2635970" y="4365855"/>
                </a:moveTo>
                <a:lnTo>
                  <a:pt x="2635970" y="4365855"/>
                </a:lnTo>
                <a:lnTo>
                  <a:pt x="2635970" y="4365855"/>
                </a:lnTo>
                <a:close/>
                <a:moveTo>
                  <a:pt x="4451406" y="4065451"/>
                </a:moveTo>
                <a:cubicBezTo>
                  <a:pt x="4480687" y="4028816"/>
                  <a:pt x="4531929" y="4021489"/>
                  <a:pt x="4568531" y="4050797"/>
                </a:cubicBezTo>
                <a:cubicBezTo>
                  <a:pt x="4605132" y="4080105"/>
                  <a:pt x="4612452" y="4131393"/>
                  <a:pt x="4583171" y="4168028"/>
                </a:cubicBezTo>
                <a:lnTo>
                  <a:pt x="4488007" y="4285259"/>
                </a:lnTo>
                <a:cubicBezTo>
                  <a:pt x="4458726" y="4321893"/>
                  <a:pt x="4407484" y="4329220"/>
                  <a:pt x="4370882" y="4299912"/>
                </a:cubicBezTo>
                <a:cubicBezTo>
                  <a:pt x="4334281" y="4270605"/>
                  <a:pt x="4334281" y="4219316"/>
                  <a:pt x="4356242" y="4182681"/>
                </a:cubicBezTo>
                <a:lnTo>
                  <a:pt x="4451406" y="4065451"/>
                </a:lnTo>
                <a:close/>
                <a:moveTo>
                  <a:pt x="4187875" y="4395162"/>
                </a:moveTo>
                <a:cubicBezTo>
                  <a:pt x="4217156" y="4358528"/>
                  <a:pt x="4268398" y="4351201"/>
                  <a:pt x="4305000" y="4380509"/>
                </a:cubicBezTo>
                <a:cubicBezTo>
                  <a:pt x="4341601" y="4409816"/>
                  <a:pt x="4348921" y="4461105"/>
                  <a:pt x="4319640" y="4497739"/>
                </a:cubicBezTo>
                <a:lnTo>
                  <a:pt x="3799898" y="5157162"/>
                </a:lnTo>
                <a:cubicBezTo>
                  <a:pt x="3770617" y="5193797"/>
                  <a:pt x="3719375" y="5201124"/>
                  <a:pt x="3682774" y="5171816"/>
                </a:cubicBezTo>
                <a:cubicBezTo>
                  <a:pt x="3646172" y="5142509"/>
                  <a:pt x="3638852" y="5091220"/>
                  <a:pt x="3668133" y="5054585"/>
                </a:cubicBezTo>
                <a:lnTo>
                  <a:pt x="4187875" y="4395162"/>
                </a:lnTo>
                <a:close/>
              </a:path>
            </a:pathLst>
          </a:custGeom>
          <a:solidFill>
            <a:schemeClr val="tx1">
              <a:lumMod val="75000"/>
              <a:lumOff val="25000"/>
            </a:schemeClr>
          </a:solidFill>
          <a:ln w="7318" cap="flat">
            <a:noFill/>
            <a:prstDash val="solid"/>
            <a:miter/>
          </a:ln>
        </p:spPr>
        <p:txBody>
          <a:bodyPr rtlCol="0" anchor="ctr"/>
          <a:lstStyle/>
          <a:p>
            <a:endParaRPr lang="fr-FR"/>
          </a:p>
        </p:txBody>
      </p:sp>
      <p:sp>
        <p:nvSpPr>
          <p:cNvPr id="45" name="Graphique 73">
            <a:extLst>
              <a:ext uri="{FF2B5EF4-FFF2-40B4-BE49-F238E27FC236}">
                <a16:creationId xmlns:a16="http://schemas.microsoft.com/office/drawing/2014/main" id="{A219F1BF-3D44-7E4B-BCC6-D0D69FE84262}"/>
              </a:ext>
            </a:extLst>
          </p:cNvPr>
          <p:cNvSpPr/>
          <p:nvPr userDrawn="1"/>
        </p:nvSpPr>
        <p:spPr>
          <a:xfrm>
            <a:off x="3515989" y="4219388"/>
            <a:ext cx="904875" cy="897636"/>
          </a:xfrm>
          <a:custGeom>
            <a:avLst/>
            <a:gdLst>
              <a:gd name="connsiteX0" fmla="*/ 802386 w 904875"/>
              <a:gd name="connsiteY0" fmla="*/ 0 h 897635"/>
              <a:gd name="connsiteX1" fmla="*/ 109538 w 904875"/>
              <a:gd name="connsiteY1" fmla="*/ 0 h 897635"/>
              <a:gd name="connsiteX2" fmla="*/ 0 w 904875"/>
              <a:gd name="connsiteY2" fmla="*/ 108661 h 897635"/>
              <a:gd name="connsiteX3" fmla="*/ 0 w 904875"/>
              <a:gd name="connsiteY3" fmla="*/ 795967 h 897635"/>
              <a:gd name="connsiteX4" fmla="*/ 109538 w 904875"/>
              <a:gd name="connsiteY4" fmla="*/ 904628 h 897635"/>
              <a:gd name="connsiteX5" fmla="*/ 802386 w 904875"/>
              <a:gd name="connsiteY5" fmla="*/ 904628 h 897635"/>
              <a:gd name="connsiteX6" fmla="*/ 911924 w 904875"/>
              <a:gd name="connsiteY6" fmla="*/ 795967 h 897635"/>
              <a:gd name="connsiteX7" fmla="*/ 911924 w 904875"/>
              <a:gd name="connsiteY7" fmla="*/ 108661 h 897635"/>
              <a:gd name="connsiteX8" fmla="*/ 802386 w 904875"/>
              <a:gd name="connsiteY8" fmla="*/ 0 h 897635"/>
              <a:gd name="connsiteX9" fmla="*/ 28575 w 904875"/>
              <a:gd name="connsiteY9" fmla="*/ 108661 h 897635"/>
              <a:gd name="connsiteX10" fmla="*/ 109538 w 904875"/>
              <a:gd name="connsiteY10" fmla="*/ 28346 h 897635"/>
              <a:gd name="connsiteX11" fmla="*/ 441674 w 904875"/>
              <a:gd name="connsiteY11" fmla="*/ 28346 h 897635"/>
              <a:gd name="connsiteX12" fmla="*/ 441674 w 904875"/>
              <a:gd name="connsiteY12" fmla="*/ 159779 h 897635"/>
              <a:gd name="connsiteX13" fmla="*/ 421767 w 904875"/>
              <a:gd name="connsiteY13" fmla="*/ 157219 h 897635"/>
              <a:gd name="connsiteX14" fmla="*/ 344138 w 904875"/>
              <a:gd name="connsiteY14" fmla="*/ 234141 h 897635"/>
              <a:gd name="connsiteX15" fmla="*/ 421767 w 904875"/>
              <a:gd name="connsiteY15" fmla="*/ 311140 h 897635"/>
              <a:gd name="connsiteX16" fmla="*/ 441674 w 904875"/>
              <a:gd name="connsiteY16" fmla="*/ 308588 h 897635"/>
              <a:gd name="connsiteX17" fmla="*/ 441674 w 904875"/>
              <a:gd name="connsiteY17" fmla="*/ 438141 h 897635"/>
              <a:gd name="connsiteX18" fmla="*/ 263081 w 904875"/>
              <a:gd name="connsiteY18" fmla="*/ 438141 h 897635"/>
              <a:gd name="connsiteX19" fmla="*/ 277273 w 904875"/>
              <a:gd name="connsiteY19" fmla="*/ 459968 h 897635"/>
              <a:gd name="connsiteX20" fmla="*/ 285083 w 904875"/>
              <a:gd name="connsiteY20" fmla="*/ 486235 h 897635"/>
              <a:gd name="connsiteX21" fmla="*/ 236030 w 904875"/>
              <a:gd name="connsiteY21" fmla="*/ 534897 h 897635"/>
              <a:gd name="connsiteX22" fmla="*/ 187071 w 904875"/>
              <a:gd name="connsiteY22" fmla="*/ 486235 h 897635"/>
              <a:gd name="connsiteX23" fmla="*/ 194872 w 904875"/>
              <a:gd name="connsiteY23" fmla="*/ 459968 h 897635"/>
              <a:gd name="connsiteX24" fmla="*/ 209064 w 904875"/>
              <a:gd name="connsiteY24" fmla="*/ 438141 h 897635"/>
              <a:gd name="connsiteX25" fmla="*/ 28575 w 904875"/>
              <a:gd name="connsiteY25" fmla="*/ 438141 h 897635"/>
              <a:gd name="connsiteX26" fmla="*/ 28575 w 904875"/>
              <a:gd name="connsiteY26" fmla="*/ 108661 h 897635"/>
              <a:gd name="connsiteX27" fmla="*/ 441674 w 904875"/>
              <a:gd name="connsiteY27" fmla="*/ 697227 h 897635"/>
              <a:gd name="connsiteX28" fmla="*/ 441674 w 904875"/>
              <a:gd name="connsiteY28" fmla="*/ 876282 h 897635"/>
              <a:gd name="connsiteX29" fmla="*/ 109538 w 904875"/>
              <a:gd name="connsiteY29" fmla="*/ 876282 h 897635"/>
              <a:gd name="connsiteX30" fmla="*/ 28575 w 904875"/>
              <a:gd name="connsiteY30" fmla="*/ 795967 h 897635"/>
              <a:gd name="connsiteX31" fmla="*/ 28575 w 904875"/>
              <a:gd name="connsiteY31" fmla="*/ 466487 h 897635"/>
              <a:gd name="connsiteX32" fmla="*/ 161163 w 904875"/>
              <a:gd name="connsiteY32" fmla="*/ 466487 h 897635"/>
              <a:gd name="connsiteX33" fmla="*/ 158506 w 904875"/>
              <a:gd name="connsiteY33" fmla="*/ 486235 h 897635"/>
              <a:gd name="connsiteX34" fmla="*/ 236039 w 904875"/>
              <a:gd name="connsiteY34" fmla="*/ 563243 h 897635"/>
              <a:gd name="connsiteX35" fmla="*/ 313668 w 904875"/>
              <a:gd name="connsiteY35" fmla="*/ 486235 h 897635"/>
              <a:gd name="connsiteX36" fmla="*/ 311087 w 904875"/>
              <a:gd name="connsiteY36" fmla="*/ 466487 h 897635"/>
              <a:gd name="connsiteX37" fmla="*/ 441674 w 904875"/>
              <a:gd name="connsiteY37" fmla="*/ 466487 h 897635"/>
              <a:gd name="connsiteX38" fmla="*/ 441674 w 904875"/>
              <a:gd name="connsiteY38" fmla="*/ 643652 h 897635"/>
              <a:gd name="connsiteX39" fmla="*/ 463772 w 904875"/>
              <a:gd name="connsiteY39" fmla="*/ 629574 h 897635"/>
              <a:gd name="connsiteX40" fmla="*/ 490157 w 904875"/>
              <a:gd name="connsiteY40" fmla="*/ 621835 h 897635"/>
              <a:gd name="connsiteX41" fmla="*/ 539210 w 904875"/>
              <a:gd name="connsiteY41" fmla="*/ 670487 h 897635"/>
              <a:gd name="connsiteX42" fmla="*/ 490157 w 904875"/>
              <a:gd name="connsiteY42" fmla="*/ 719054 h 897635"/>
              <a:gd name="connsiteX43" fmla="*/ 463772 w 904875"/>
              <a:gd name="connsiteY43" fmla="*/ 711306 h 897635"/>
              <a:gd name="connsiteX44" fmla="*/ 441674 w 904875"/>
              <a:gd name="connsiteY44" fmla="*/ 697227 h 897635"/>
              <a:gd name="connsiteX45" fmla="*/ 883349 w 904875"/>
              <a:gd name="connsiteY45" fmla="*/ 795967 h 897635"/>
              <a:gd name="connsiteX46" fmla="*/ 802386 w 904875"/>
              <a:gd name="connsiteY46" fmla="*/ 876282 h 897635"/>
              <a:gd name="connsiteX47" fmla="*/ 470249 w 904875"/>
              <a:gd name="connsiteY47" fmla="*/ 876282 h 897635"/>
              <a:gd name="connsiteX48" fmla="*/ 470249 w 904875"/>
              <a:gd name="connsiteY48" fmla="*/ 744849 h 897635"/>
              <a:gd name="connsiteX49" fmla="*/ 490157 w 904875"/>
              <a:gd name="connsiteY49" fmla="*/ 747400 h 897635"/>
              <a:gd name="connsiteX50" fmla="*/ 567785 w 904875"/>
              <a:gd name="connsiteY50" fmla="*/ 670487 h 897635"/>
              <a:gd name="connsiteX51" fmla="*/ 490157 w 904875"/>
              <a:gd name="connsiteY51" fmla="*/ 593489 h 897635"/>
              <a:gd name="connsiteX52" fmla="*/ 470249 w 904875"/>
              <a:gd name="connsiteY52" fmla="*/ 596040 h 897635"/>
              <a:gd name="connsiteX53" fmla="*/ 470249 w 904875"/>
              <a:gd name="connsiteY53" fmla="*/ 466487 h 897635"/>
              <a:gd name="connsiteX54" fmla="*/ 648843 w 904875"/>
              <a:gd name="connsiteY54" fmla="*/ 466487 h 897635"/>
              <a:gd name="connsiteX55" fmla="*/ 634651 w 904875"/>
              <a:gd name="connsiteY55" fmla="*/ 444651 h 897635"/>
              <a:gd name="connsiteX56" fmla="*/ 626850 w 904875"/>
              <a:gd name="connsiteY56" fmla="*/ 418393 h 897635"/>
              <a:gd name="connsiteX57" fmla="*/ 675894 w 904875"/>
              <a:gd name="connsiteY57" fmla="*/ 369732 h 897635"/>
              <a:gd name="connsiteX58" fmla="*/ 724862 w 904875"/>
              <a:gd name="connsiteY58" fmla="*/ 418393 h 897635"/>
              <a:gd name="connsiteX59" fmla="*/ 717052 w 904875"/>
              <a:gd name="connsiteY59" fmla="*/ 444651 h 897635"/>
              <a:gd name="connsiteX60" fmla="*/ 702850 w 904875"/>
              <a:gd name="connsiteY60" fmla="*/ 466487 h 897635"/>
              <a:gd name="connsiteX61" fmla="*/ 883349 w 904875"/>
              <a:gd name="connsiteY61" fmla="*/ 466487 h 897635"/>
              <a:gd name="connsiteX62" fmla="*/ 883349 w 904875"/>
              <a:gd name="connsiteY62" fmla="*/ 795967 h 897635"/>
              <a:gd name="connsiteX63" fmla="*/ 883349 w 904875"/>
              <a:gd name="connsiteY63" fmla="*/ 438141 h 897635"/>
              <a:gd name="connsiteX64" fmla="*/ 750856 w 904875"/>
              <a:gd name="connsiteY64" fmla="*/ 438141 h 897635"/>
              <a:gd name="connsiteX65" fmla="*/ 753437 w 904875"/>
              <a:gd name="connsiteY65" fmla="*/ 418393 h 897635"/>
              <a:gd name="connsiteX66" fmla="*/ 675894 w 904875"/>
              <a:gd name="connsiteY66" fmla="*/ 341385 h 897635"/>
              <a:gd name="connsiteX67" fmla="*/ 598275 w 904875"/>
              <a:gd name="connsiteY67" fmla="*/ 418393 h 897635"/>
              <a:gd name="connsiteX68" fmla="*/ 600932 w 904875"/>
              <a:gd name="connsiteY68" fmla="*/ 438141 h 897635"/>
              <a:gd name="connsiteX69" fmla="*/ 470249 w 904875"/>
              <a:gd name="connsiteY69" fmla="*/ 438141 h 897635"/>
              <a:gd name="connsiteX70" fmla="*/ 470249 w 904875"/>
              <a:gd name="connsiteY70" fmla="*/ 260976 h 897635"/>
              <a:gd name="connsiteX71" fmla="*/ 448247 w 904875"/>
              <a:gd name="connsiteY71" fmla="*/ 275055 h 897635"/>
              <a:gd name="connsiteX72" fmla="*/ 421767 w 904875"/>
              <a:gd name="connsiteY72" fmla="*/ 282793 h 897635"/>
              <a:gd name="connsiteX73" fmla="*/ 372713 w 904875"/>
              <a:gd name="connsiteY73" fmla="*/ 234141 h 897635"/>
              <a:gd name="connsiteX74" fmla="*/ 421767 w 904875"/>
              <a:gd name="connsiteY74" fmla="*/ 185565 h 897635"/>
              <a:gd name="connsiteX75" fmla="*/ 448247 w 904875"/>
              <a:gd name="connsiteY75" fmla="*/ 193313 h 897635"/>
              <a:gd name="connsiteX76" fmla="*/ 470249 w 904875"/>
              <a:gd name="connsiteY76" fmla="*/ 207392 h 897635"/>
              <a:gd name="connsiteX77" fmla="*/ 470249 w 904875"/>
              <a:gd name="connsiteY77" fmla="*/ 28346 h 897635"/>
              <a:gd name="connsiteX78" fmla="*/ 802386 w 904875"/>
              <a:gd name="connsiteY78" fmla="*/ 28346 h 897635"/>
              <a:gd name="connsiteX79" fmla="*/ 883349 w 904875"/>
              <a:gd name="connsiteY79" fmla="*/ 108661 h 897635"/>
              <a:gd name="connsiteX80" fmla="*/ 883349 w 904875"/>
              <a:gd name="connsiteY80" fmla="*/ 438141 h 89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04875" h="897635">
                <a:moveTo>
                  <a:pt x="802386" y="0"/>
                </a:moveTo>
                <a:lnTo>
                  <a:pt x="109538" y="0"/>
                </a:lnTo>
                <a:cubicBezTo>
                  <a:pt x="49149" y="0"/>
                  <a:pt x="0" y="48756"/>
                  <a:pt x="0" y="108661"/>
                </a:cubicBezTo>
                <a:lnTo>
                  <a:pt x="0" y="795967"/>
                </a:lnTo>
                <a:cubicBezTo>
                  <a:pt x="0" y="855872"/>
                  <a:pt x="49149" y="904628"/>
                  <a:pt x="109538" y="904628"/>
                </a:cubicBezTo>
                <a:lnTo>
                  <a:pt x="802386" y="904628"/>
                </a:lnTo>
                <a:cubicBezTo>
                  <a:pt x="862775" y="904628"/>
                  <a:pt x="911924" y="855872"/>
                  <a:pt x="911924" y="795967"/>
                </a:cubicBezTo>
                <a:lnTo>
                  <a:pt x="911924" y="108661"/>
                </a:lnTo>
                <a:cubicBezTo>
                  <a:pt x="911924" y="48756"/>
                  <a:pt x="862775" y="0"/>
                  <a:pt x="802386" y="0"/>
                </a:cubicBezTo>
                <a:close/>
                <a:moveTo>
                  <a:pt x="28575" y="108661"/>
                </a:moveTo>
                <a:cubicBezTo>
                  <a:pt x="28575" y="64346"/>
                  <a:pt x="64960" y="28346"/>
                  <a:pt x="109538" y="28346"/>
                </a:cubicBezTo>
                <a:lnTo>
                  <a:pt x="441674" y="28346"/>
                </a:lnTo>
                <a:lnTo>
                  <a:pt x="441674" y="159779"/>
                </a:lnTo>
                <a:cubicBezTo>
                  <a:pt x="435293" y="158069"/>
                  <a:pt x="428530" y="157219"/>
                  <a:pt x="421767" y="157219"/>
                </a:cubicBezTo>
                <a:cubicBezTo>
                  <a:pt x="379000" y="157219"/>
                  <a:pt x="344138" y="191707"/>
                  <a:pt x="344138" y="234141"/>
                </a:cubicBezTo>
                <a:cubicBezTo>
                  <a:pt x="344138" y="276576"/>
                  <a:pt x="379000" y="311140"/>
                  <a:pt x="421767" y="311140"/>
                </a:cubicBezTo>
                <a:cubicBezTo>
                  <a:pt x="428530" y="311140"/>
                  <a:pt x="435293" y="310289"/>
                  <a:pt x="441674" y="308588"/>
                </a:cubicBezTo>
                <a:lnTo>
                  <a:pt x="441674" y="438141"/>
                </a:lnTo>
                <a:lnTo>
                  <a:pt x="263081" y="438141"/>
                </a:lnTo>
                <a:lnTo>
                  <a:pt x="277273" y="459968"/>
                </a:lnTo>
                <a:cubicBezTo>
                  <a:pt x="282416" y="467914"/>
                  <a:pt x="285083" y="476975"/>
                  <a:pt x="285083" y="486235"/>
                </a:cubicBezTo>
                <a:cubicBezTo>
                  <a:pt x="285083" y="513070"/>
                  <a:pt x="263071" y="534897"/>
                  <a:pt x="236030" y="534897"/>
                </a:cubicBezTo>
                <a:cubicBezTo>
                  <a:pt x="209074" y="534897"/>
                  <a:pt x="187071" y="513060"/>
                  <a:pt x="187071" y="486235"/>
                </a:cubicBezTo>
                <a:cubicBezTo>
                  <a:pt x="187071" y="476975"/>
                  <a:pt x="189833" y="467914"/>
                  <a:pt x="194872" y="459968"/>
                </a:cubicBezTo>
                <a:lnTo>
                  <a:pt x="209064" y="438141"/>
                </a:lnTo>
                <a:lnTo>
                  <a:pt x="28575" y="438141"/>
                </a:lnTo>
                <a:lnTo>
                  <a:pt x="28575" y="108661"/>
                </a:lnTo>
                <a:close/>
                <a:moveTo>
                  <a:pt x="441674" y="697227"/>
                </a:moveTo>
                <a:lnTo>
                  <a:pt x="441674" y="876282"/>
                </a:lnTo>
                <a:lnTo>
                  <a:pt x="109538" y="876282"/>
                </a:lnTo>
                <a:cubicBezTo>
                  <a:pt x="64960" y="876282"/>
                  <a:pt x="28575" y="840272"/>
                  <a:pt x="28575" y="795967"/>
                </a:cubicBezTo>
                <a:lnTo>
                  <a:pt x="28575" y="466487"/>
                </a:lnTo>
                <a:lnTo>
                  <a:pt x="161163" y="466487"/>
                </a:lnTo>
                <a:cubicBezTo>
                  <a:pt x="159449" y="472912"/>
                  <a:pt x="158506" y="479527"/>
                  <a:pt x="158506" y="486235"/>
                </a:cubicBezTo>
                <a:cubicBezTo>
                  <a:pt x="158506" y="528660"/>
                  <a:pt x="193358" y="563243"/>
                  <a:pt x="236039" y="563243"/>
                </a:cubicBezTo>
                <a:cubicBezTo>
                  <a:pt x="278902" y="563243"/>
                  <a:pt x="313668" y="528660"/>
                  <a:pt x="313668" y="486235"/>
                </a:cubicBezTo>
                <a:cubicBezTo>
                  <a:pt x="313668" y="479527"/>
                  <a:pt x="312801" y="472912"/>
                  <a:pt x="311087" y="466487"/>
                </a:cubicBezTo>
                <a:lnTo>
                  <a:pt x="441674" y="466487"/>
                </a:lnTo>
                <a:lnTo>
                  <a:pt x="441674" y="643652"/>
                </a:lnTo>
                <a:lnTo>
                  <a:pt x="463772" y="629574"/>
                </a:lnTo>
                <a:cubicBezTo>
                  <a:pt x="471678" y="624471"/>
                  <a:pt x="480822" y="621835"/>
                  <a:pt x="490157" y="621835"/>
                </a:cubicBezTo>
                <a:cubicBezTo>
                  <a:pt x="517208" y="621835"/>
                  <a:pt x="539210" y="643662"/>
                  <a:pt x="539210" y="670487"/>
                </a:cubicBezTo>
                <a:cubicBezTo>
                  <a:pt x="539210" y="697227"/>
                  <a:pt x="517198" y="719054"/>
                  <a:pt x="490157" y="719054"/>
                </a:cubicBezTo>
                <a:cubicBezTo>
                  <a:pt x="480832" y="719054"/>
                  <a:pt x="471688" y="716417"/>
                  <a:pt x="463772" y="711306"/>
                </a:cubicBezTo>
                <a:lnTo>
                  <a:pt x="441674" y="697227"/>
                </a:lnTo>
                <a:close/>
                <a:moveTo>
                  <a:pt x="883349" y="795967"/>
                </a:moveTo>
                <a:cubicBezTo>
                  <a:pt x="883349" y="840272"/>
                  <a:pt x="847058" y="876282"/>
                  <a:pt x="802386" y="876282"/>
                </a:cubicBezTo>
                <a:lnTo>
                  <a:pt x="470249" y="876282"/>
                </a:lnTo>
                <a:lnTo>
                  <a:pt x="470249" y="744849"/>
                </a:lnTo>
                <a:cubicBezTo>
                  <a:pt x="476726" y="746550"/>
                  <a:pt x="483394" y="747400"/>
                  <a:pt x="490157" y="747400"/>
                </a:cubicBezTo>
                <a:cubicBezTo>
                  <a:pt x="533019" y="747400"/>
                  <a:pt x="567785" y="712912"/>
                  <a:pt x="567785" y="670487"/>
                </a:cubicBezTo>
                <a:cubicBezTo>
                  <a:pt x="567785" y="628062"/>
                  <a:pt x="533019" y="593489"/>
                  <a:pt x="490157" y="593489"/>
                </a:cubicBezTo>
                <a:cubicBezTo>
                  <a:pt x="483394" y="593489"/>
                  <a:pt x="476726" y="594339"/>
                  <a:pt x="470249" y="596040"/>
                </a:cubicBezTo>
                <a:lnTo>
                  <a:pt x="470249" y="466487"/>
                </a:lnTo>
                <a:lnTo>
                  <a:pt x="648843" y="466487"/>
                </a:lnTo>
                <a:lnTo>
                  <a:pt x="634651" y="444651"/>
                </a:lnTo>
                <a:cubicBezTo>
                  <a:pt x="629612" y="436714"/>
                  <a:pt x="626850" y="427643"/>
                  <a:pt x="626850" y="418393"/>
                </a:cubicBezTo>
                <a:cubicBezTo>
                  <a:pt x="626850" y="391558"/>
                  <a:pt x="648853" y="369732"/>
                  <a:pt x="675894" y="369732"/>
                </a:cubicBezTo>
                <a:cubicBezTo>
                  <a:pt x="702936" y="369732"/>
                  <a:pt x="724862" y="391568"/>
                  <a:pt x="724862" y="418393"/>
                </a:cubicBezTo>
                <a:cubicBezTo>
                  <a:pt x="724862" y="427643"/>
                  <a:pt x="722195" y="436714"/>
                  <a:pt x="717052" y="444651"/>
                </a:cubicBezTo>
                <a:lnTo>
                  <a:pt x="702850" y="466487"/>
                </a:lnTo>
                <a:lnTo>
                  <a:pt x="883349" y="466487"/>
                </a:lnTo>
                <a:lnTo>
                  <a:pt x="883349" y="795967"/>
                </a:lnTo>
                <a:close/>
                <a:moveTo>
                  <a:pt x="883349" y="438141"/>
                </a:moveTo>
                <a:lnTo>
                  <a:pt x="750856" y="438141"/>
                </a:lnTo>
                <a:cubicBezTo>
                  <a:pt x="752570" y="431716"/>
                  <a:pt x="753437" y="425092"/>
                  <a:pt x="753437" y="418393"/>
                </a:cubicBezTo>
                <a:cubicBezTo>
                  <a:pt x="753437" y="375968"/>
                  <a:pt x="718671" y="341385"/>
                  <a:pt x="675894" y="341385"/>
                </a:cubicBezTo>
                <a:cubicBezTo>
                  <a:pt x="633117" y="341385"/>
                  <a:pt x="598275" y="375968"/>
                  <a:pt x="598275" y="418393"/>
                </a:cubicBezTo>
                <a:cubicBezTo>
                  <a:pt x="598275" y="425092"/>
                  <a:pt x="599227" y="431716"/>
                  <a:pt x="600932" y="438141"/>
                </a:cubicBezTo>
                <a:lnTo>
                  <a:pt x="470249" y="438141"/>
                </a:lnTo>
                <a:lnTo>
                  <a:pt x="470249" y="260976"/>
                </a:lnTo>
                <a:lnTo>
                  <a:pt x="448247" y="275055"/>
                </a:lnTo>
                <a:cubicBezTo>
                  <a:pt x="440341" y="280147"/>
                  <a:pt x="431197" y="282793"/>
                  <a:pt x="421767" y="282793"/>
                </a:cubicBezTo>
                <a:cubicBezTo>
                  <a:pt x="394716" y="282793"/>
                  <a:pt x="372713" y="260966"/>
                  <a:pt x="372713" y="234141"/>
                </a:cubicBezTo>
                <a:cubicBezTo>
                  <a:pt x="372713" y="207401"/>
                  <a:pt x="394726" y="185565"/>
                  <a:pt x="421767" y="185565"/>
                </a:cubicBezTo>
                <a:cubicBezTo>
                  <a:pt x="431197" y="185565"/>
                  <a:pt x="440341" y="188211"/>
                  <a:pt x="448247" y="193313"/>
                </a:cubicBezTo>
                <a:lnTo>
                  <a:pt x="470249" y="207392"/>
                </a:lnTo>
                <a:lnTo>
                  <a:pt x="470249" y="28346"/>
                </a:lnTo>
                <a:lnTo>
                  <a:pt x="802386" y="28346"/>
                </a:lnTo>
                <a:cubicBezTo>
                  <a:pt x="847058" y="28346"/>
                  <a:pt x="883349" y="64346"/>
                  <a:pt x="883349" y="108661"/>
                </a:cubicBezTo>
                <a:lnTo>
                  <a:pt x="883349" y="438141"/>
                </a:lnTo>
                <a:close/>
              </a:path>
            </a:pathLst>
          </a:custGeom>
          <a:solidFill>
            <a:schemeClr val="tx1">
              <a:lumMod val="75000"/>
              <a:lumOff val="25000"/>
            </a:schemeClr>
          </a:solidFill>
          <a:ln w="9525" cap="flat">
            <a:noFill/>
            <a:prstDash val="solid"/>
            <a:miter/>
          </a:ln>
        </p:spPr>
        <p:txBody>
          <a:bodyPr rtlCol="0" anchor="ctr"/>
          <a:lstStyle/>
          <a:p>
            <a:endParaRPr lang="fr-FR"/>
          </a:p>
        </p:txBody>
      </p:sp>
      <p:grpSp>
        <p:nvGrpSpPr>
          <p:cNvPr id="46" name="Groupe 45">
            <a:extLst>
              <a:ext uri="{FF2B5EF4-FFF2-40B4-BE49-F238E27FC236}">
                <a16:creationId xmlns:a16="http://schemas.microsoft.com/office/drawing/2014/main" id="{A22C76ED-DE7C-F342-A733-F63BA68A814C}"/>
              </a:ext>
            </a:extLst>
          </p:cNvPr>
          <p:cNvGrpSpPr/>
          <p:nvPr userDrawn="1"/>
        </p:nvGrpSpPr>
        <p:grpSpPr>
          <a:xfrm>
            <a:off x="8088384" y="1596531"/>
            <a:ext cx="785701" cy="765353"/>
            <a:chOff x="8692343" y="1074224"/>
            <a:chExt cx="785701" cy="765353"/>
          </a:xfrm>
          <a:solidFill>
            <a:schemeClr val="tx1">
              <a:lumMod val="75000"/>
              <a:lumOff val="25000"/>
            </a:schemeClr>
          </a:solidFill>
        </p:grpSpPr>
        <p:sp>
          <p:nvSpPr>
            <p:cNvPr id="47" name="Forme libre 46">
              <a:extLst>
                <a:ext uri="{FF2B5EF4-FFF2-40B4-BE49-F238E27FC236}">
                  <a16:creationId xmlns:a16="http://schemas.microsoft.com/office/drawing/2014/main" id="{F8FB5893-9957-834D-A945-5B012FF223A9}"/>
                </a:ext>
              </a:extLst>
            </p:cNvPr>
            <p:cNvSpPr/>
            <p:nvPr/>
          </p:nvSpPr>
          <p:spPr>
            <a:xfrm>
              <a:off x="8919356" y="1164640"/>
              <a:ext cx="381000" cy="28346"/>
            </a:xfrm>
            <a:custGeom>
              <a:avLst/>
              <a:gdLst>
                <a:gd name="connsiteX0" fmla="*/ 367160 w 381000"/>
                <a:gd name="connsiteY0" fmla="*/ 31833 h 28346"/>
                <a:gd name="connsiteX1" fmla="*/ 16031 w 381000"/>
                <a:gd name="connsiteY1" fmla="*/ 31833 h 28346"/>
                <a:gd name="connsiteX2" fmla="*/ 0 w 381000"/>
                <a:gd name="connsiteY2" fmla="*/ 15921 h 28346"/>
                <a:gd name="connsiteX3" fmla="*/ 16031 w 381000"/>
                <a:gd name="connsiteY3" fmla="*/ 0 h 28346"/>
                <a:gd name="connsiteX4" fmla="*/ 367160 w 381000"/>
                <a:gd name="connsiteY4" fmla="*/ 0 h 28346"/>
                <a:gd name="connsiteX5" fmla="*/ 383200 w 381000"/>
                <a:gd name="connsiteY5" fmla="*/ 15921 h 28346"/>
                <a:gd name="connsiteX6" fmla="*/ 367160 w 381000"/>
                <a:gd name="connsiteY6" fmla="*/ 31833 h 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28346">
                  <a:moveTo>
                    <a:pt x="367160" y="31833"/>
                  </a:moveTo>
                  <a:lnTo>
                    <a:pt x="16031" y="31833"/>
                  </a:lnTo>
                  <a:cubicBezTo>
                    <a:pt x="7182" y="31833"/>
                    <a:pt x="0" y="24718"/>
                    <a:pt x="0" y="15921"/>
                  </a:cubicBezTo>
                  <a:cubicBezTo>
                    <a:pt x="0" y="7124"/>
                    <a:pt x="7182" y="0"/>
                    <a:pt x="16031" y="0"/>
                  </a:cubicBezTo>
                  <a:lnTo>
                    <a:pt x="367160" y="0"/>
                  </a:lnTo>
                  <a:cubicBezTo>
                    <a:pt x="376018" y="0"/>
                    <a:pt x="383200" y="7124"/>
                    <a:pt x="383200" y="15921"/>
                  </a:cubicBezTo>
                  <a:cubicBezTo>
                    <a:pt x="383200" y="24718"/>
                    <a:pt x="376018" y="31833"/>
                    <a:pt x="367160" y="31833"/>
                  </a:cubicBezTo>
                  <a:close/>
                </a:path>
              </a:pathLst>
            </a:custGeom>
            <a:grpFill/>
            <a:ln w="9525" cap="flat">
              <a:noFill/>
              <a:prstDash val="solid"/>
              <a:miter/>
            </a:ln>
          </p:spPr>
          <p:txBody>
            <a:bodyPr rtlCol="0" anchor="ctr"/>
            <a:lstStyle/>
            <a:p>
              <a:endParaRPr lang="fr-FR"/>
            </a:p>
          </p:txBody>
        </p:sp>
        <p:sp>
          <p:nvSpPr>
            <p:cNvPr id="48" name="Forme libre 47">
              <a:extLst>
                <a:ext uri="{FF2B5EF4-FFF2-40B4-BE49-F238E27FC236}">
                  <a16:creationId xmlns:a16="http://schemas.microsoft.com/office/drawing/2014/main" id="{1CC097B2-1ED1-DF4A-942D-FB74F989C1F4}"/>
                </a:ext>
              </a:extLst>
            </p:cNvPr>
            <p:cNvSpPr/>
            <p:nvPr/>
          </p:nvSpPr>
          <p:spPr>
            <a:xfrm>
              <a:off x="8917631" y="1216089"/>
              <a:ext cx="381000" cy="28346"/>
            </a:xfrm>
            <a:custGeom>
              <a:avLst/>
              <a:gdLst>
                <a:gd name="connsiteX0" fmla="*/ 367160 w 381000"/>
                <a:gd name="connsiteY0" fmla="*/ 31833 h 28346"/>
                <a:gd name="connsiteX1" fmla="*/ 16040 w 381000"/>
                <a:gd name="connsiteY1" fmla="*/ 31833 h 28346"/>
                <a:gd name="connsiteX2" fmla="*/ 0 w 381000"/>
                <a:gd name="connsiteY2" fmla="*/ 15921 h 28346"/>
                <a:gd name="connsiteX3" fmla="*/ 16040 w 381000"/>
                <a:gd name="connsiteY3" fmla="*/ 0 h 28346"/>
                <a:gd name="connsiteX4" fmla="*/ 367160 w 381000"/>
                <a:gd name="connsiteY4" fmla="*/ 0 h 28346"/>
                <a:gd name="connsiteX5" fmla="*/ 383181 w 381000"/>
                <a:gd name="connsiteY5" fmla="*/ 15921 h 28346"/>
                <a:gd name="connsiteX6" fmla="*/ 367160 w 381000"/>
                <a:gd name="connsiteY6" fmla="*/ 31833 h 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28346">
                  <a:moveTo>
                    <a:pt x="367160" y="31833"/>
                  </a:moveTo>
                  <a:lnTo>
                    <a:pt x="16040" y="31833"/>
                  </a:lnTo>
                  <a:cubicBezTo>
                    <a:pt x="7172" y="31833"/>
                    <a:pt x="0" y="24699"/>
                    <a:pt x="0" y="15921"/>
                  </a:cubicBezTo>
                  <a:cubicBezTo>
                    <a:pt x="0" y="7124"/>
                    <a:pt x="7172" y="0"/>
                    <a:pt x="16040" y="0"/>
                  </a:cubicBezTo>
                  <a:lnTo>
                    <a:pt x="367160" y="0"/>
                  </a:lnTo>
                  <a:cubicBezTo>
                    <a:pt x="376018" y="0"/>
                    <a:pt x="383181" y="7124"/>
                    <a:pt x="383181" y="15921"/>
                  </a:cubicBezTo>
                  <a:cubicBezTo>
                    <a:pt x="383181" y="24709"/>
                    <a:pt x="376018" y="31833"/>
                    <a:pt x="367160" y="31833"/>
                  </a:cubicBezTo>
                  <a:close/>
                </a:path>
              </a:pathLst>
            </a:custGeom>
            <a:grpFill/>
            <a:ln w="9525" cap="flat">
              <a:noFill/>
              <a:prstDash val="solid"/>
              <a:miter/>
            </a:ln>
          </p:spPr>
          <p:txBody>
            <a:bodyPr rtlCol="0" anchor="ctr"/>
            <a:lstStyle/>
            <a:p>
              <a:endParaRPr lang="fr-FR"/>
            </a:p>
          </p:txBody>
        </p:sp>
        <p:sp>
          <p:nvSpPr>
            <p:cNvPr id="49" name="Forme libre 48">
              <a:extLst>
                <a:ext uri="{FF2B5EF4-FFF2-40B4-BE49-F238E27FC236}">
                  <a16:creationId xmlns:a16="http://schemas.microsoft.com/office/drawing/2014/main" id="{0752C6FD-088D-DB4B-9980-0D49D858C213}"/>
                </a:ext>
              </a:extLst>
            </p:cNvPr>
            <p:cNvSpPr/>
            <p:nvPr/>
          </p:nvSpPr>
          <p:spPr>
            <a:xfrm>
              <a:off x="8919356" y="1267547"/>
              <a:ext cx="381000" cy="28346"/>
            </a:xfrm>
            <a:custGeom>
              <a:avLst/>
              <a:gdLst>
                <a:gd name="connsiteX0" fmla="*/ 367160 w 381000"/>
                <a:gd name="connsiteY0" fmla="*/ 31833 h 28346"/>
                <a:gd name="connsiteX1" fmla="*/ 16031 w 381000"/>
                <a:gd name="connsiteY1" fmla="*/ 31833 h 28346"/>
                <a:gd name="connsiteX2" fmla="*/ 0 w 381000"/>
                <a:gd name="connsiteY2" fmla="*/ 15912 h 28346"/>
                <a:gd name="connsiteX3" fmla="*/ 16031 w 381000"/>
                <a:gd name="connsiteY3" fmla="*/ 0 h 28346"/>
                <a:gd name="connsiteX4" fmla="*/ 367160 w 381000"/>
                <a:gd name="connsiteY4" fmla="*/ 0 h 28346"/>
                <a:gd name="connsiteX5" fmla="*/ 383200 w 381000"/>
                <a:gd name="connsiteY5" fmla="*/ 15912 h 28346"/>
                <a:gd name="connsiteX6" fmla="*/ 367160 w 381000"/>
                <a:gd name="connsiteY6" fmla="*/ 31833 h 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28346">
                  <a:moveTo>
                    <a:pt x="367160" y="31833"/>
                  </a:moveTo>
                  <a:lnTo>
                    <a:pt x="16031" y="31833"/>
                  </a:lnTo>
                  <a:cubicBezTo>
                    <a:pt x="7182" y="31833"/>
                    <a:pt x="0" y="24699"/>
                    <a:pt x="0" y="15912"/>
                  </a:cubicBezTo>
                  <a:cubicBezTo>
                    <a:pt x="0" y="7124"/>
                    <a:pt x="7182" y="0"/>
                    <a:pt x="16031" y="0"/>
                  </a:cubicBezTo>
                  <a:lnTo>
                    <a:pt x="367160" y="0"/>
                  </a:lnTo>
                  <a:cubicBezTo>
                    <a:pt x="376018" y="0"/>
                    <a:pt x="383200" y="7124"/>
                    <a:pt x="383200" y="15912"/>
                  </a:cubicBezTo>
                  <a:cubicBezTo>
                    <a:pt x="383200" y="24699"/>
                    <a:pt x="376018" y="31833"/>
                    <a:pt x="367160" y="31833"/>
                  </a:cubicBezTo>
                  <a:close/>
                </a:path>
              </a:pathLst>
            </a:custGeom>
            <a:grpFill/>
            <a:ln w="9525" cap="flat">
              <a:noFill/>
              <a:prstDash val="solid"/>
              <a:miter/>
            </a:ln>
          </p:spPr>
          <p:txBody>
            <a:bodyPr rtlCol="0" anchor="ctr"/>
            <a:lstStyle/>
            <a:p>
              <a:endParaRPr lang="fr-FR"/>
            </a:p>
          </p:txBody>
        </p:sp>
        <p:sp>
          <p:nvSpPr>
            <p:cNvPr id="50" name="Forme libre 49">
              <a:extLst>
                <a:ext uri="{FF2B5EF4-FFF2-40B4-BE49-F238E27FC236}">
                  <a16:creationId xmlns:a16="http://schemas.microsoft.com/office/drawing/2014/main" id="{6AB3DEB5-84A5-7547-B4C3-30DEEC717BB0}"/>
                </a:ext>
              </a:extLst>
            </p:cNvPr>
            <p:cNvSpPr/>
            <p:nvPr/>
          </p:nvSpPr>
          <p:spPr>
            <a:xfrm>
              <a:off x="8858919" y="1074224"/>
              <a:ext cx="619125" cy="765353"/>
            </a:xfrm>
            <a:custGeom>
              <a:avLst/>
              <a:gdLst>
                <a:gd name="connsiteX0" fmla="*/ 520008 w 619125"/>
                <a:gd name="connsiteY0" fmla="*/ 0 h 765352"/>
                <a:gd name="connsiteX1" fmla="*/ 517636 w 619125"/>
                <a:gd name="connsiteY1" fmla="*/ 0 h 765352"/>
                <a:gd name="connsiteX2" fmla="*/ 483070 w 619125"/>
                <a:gd name="connsiteY2" fmla="*/ 0 h 765352"/>
                <a:gd name="connsiteX3" fmla="*/ 23517 w 619125"/>
                <a:gd name="connsiteY3" fmla="*/ 0 h 765352"/>
                <a:gd name="connsiteX4" fmla="*/ 0 w 619125"/>
                <a:gd name="connsiteY4" fmla="*/ 23339 h 765352"/>
                <a:gd name="connsiteX5" fmla="*/ 0 w 619125"/>
                <a:gd name="connsiteY5" fmla="*/ 747277 h 765352"/>
                <a:gd name="connsiteX6" fmla="*/ 23517 w 619125"/>
                <a:gd name="connsiteY6" fmla="*/ 770597 h 765352"/>
                <a:gd name="connsiteX7" fmla="*/ 596551 w 619125"/>
                <a:gd name="connsiteY7" fmla="*/ 770597 h 765352"/>
                <a:gd name="connsiteX8" fmla="*/ 620068 w 619125"/>
                <a:gd name="connsiteY8" fmla="*/ 747277 h 765352"/>
                <a:gd name="connsiteX9" fmla="*/ 620068 w 619125"/>
                <a:gd name="connsiteY9" fmla="*/ 133096 h 765352"/>
                <a:gd name="connsiteX10" fmla="*/ 620068 w 619125"/>
                <a:gd name="connsiteY10" fmla="*/ 98797 h 765352"/>
                <a:gd name="connsiteX11" fmla="*/ 620068 w 619125"/>
                <a:gd name="connsiteY11" fmla="*/ 93827 h 765352"/>
                <a:gd name="connsiteX12" fmla="*/ 520008 w 619125"/>
                <a:gd name="connsiteY12" fmla="*/ 0 h 765352"/>
                <a:gd name="connsiteX13" fmla="*/ 585473 w 619125"/>
                <a:gd name="connsiteY13" fmla="*/ 736298 h 765352"/>
                <a:gd name="connsiteX14" fmla="*/ 34576 w 619125"/>
                <a:gd name="connsiteY14" fmla="*/ 736298 h 765352"/>
                <a:gd name="connsiteX15" fmla="*/ 34576 w 619125"/>
                <a:gd name="connsiteY15" fmla="*/ 34309 h 765352"/>
                <a:gd name="connsiteX16" fmla="*/ 483070 w 619125"/>
                <a:gd name="connsiteY16" fmla="*/ 34309 h 765352"/>
                <a:gd name="connsiteX17" fmla="*/ 483070 w 619125"/>
                <a:gd name="connsiteY17" fmla="*/ 133096 h 765352"/>
                <a:gd name="connsiteX18" fmla="*/ 585473 w 619125"/>
                <a:gd name="connsiteY18" fmla="*/ 133096 h 765352"/>
                <a:gd name="connsiteX19" fmla="*/ 585473 w 619125"/>
                <a:gd name="connsiteY19" fmla="*/ 736298 h 765352"/>
                <a:gd name="connsiteX20" fmla="*/ 517636 w 619125"/>
                <a:gd name="connsiteY20" fmla="*/ 98797 h 765352"/>
                <a:gd name="connsiteX21" fmla="*/ 517636 w 619125"/>
                <a:gd name="connsiteY21" fmla="*/ 44967 h 765352"/>
                <a:gd name="connsiteX22" fmla="*/ 575034 w 619125"/>
                <a:gd name="connsiteY22" fmla="*/ 98797 h 765352"/>
                <a:gd name="connsiteX23" fmla="*/ 517636 w 619125"/>
                <a:gd name="connsiteY23" fmla="*/ 98797 h 76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9125" h="765352">
                  <a:moveTo>
                    <a:pt x="520008" y="0"/>
                  </a:moveTo>
                  <a:lnTo>
                    <a:pt x="517636" y="0"/>
                  </a:lnTo>
                  <a:lnTo>
                    <a:pt x="483070" y="0"/>
                  </a:lnTo>
                  <a:lnTo>
                    <a:pt x="23517" y="0"/>
                  </a:lnTo>
                  <a:cubicBezTo>
                    <a:pt x="10554" y="0"/>
                    <a:pt x="0" y="10479"/>
                    <a:pt x="0" y="23339"/>
                  </a:cubicBezTo>
                  <a:lnTo>
                    <a:pt x="0" y="747277"/>
                  </a:lnTo>
                  <a:cubicBezTo>
                    <a:pt x="0" y="760137"/>
                    <a:pt x="10544" y="770597"/>
                    <a:pt x="23517" y="770597"/>
                  </a:cubicBezTo>
                  <a:lnTo>
                    <a:pt x="596551" y="770597"/>
                  </a:lnTo>
                  <a:cubicBezTo>
                    <a:pt x="609524" y="770597"/>
                    <a:pt x="620068" y="760147"/>
                    <a:pt x="620068" y="747277"/>
                  </a:cubicBezTo>
                  <a:lnTo>
                    <a:pt x="620068" y="133096"/>
                  </a:lnTo>
                  <a:lnTo>
                    <a:pt x="620068" y="98797"/>
                  </a:lnTo>
                  <a:lnTo>
                    <a:pt x="620068" y="93827"/>
                  </a:lnTo>
                  <a:lnTo>
                    <a:pt x="520008" y="0"/>
                  </a:lnTo>
                  <a:close/>
                  <a:moveTo>
                    <a:pt x="585473" y="736298"/>
                  </a:moveTo>
                  <a:lnTo>
                    <a:pt x="34576" y="736298"/>
                  </a:lnTo>
                  <a:lnTo>
                    <a:pt x="34576" y="34309"/>
                  </a:lnTo>
                  <a:lnTo>
                    <a:pt x="483070" y="34309"/>
                  </a:lnTo>
                  <a:lnTo>
                    <a:pt x="483070" y="133096"/>
                  </a:lnTo>
                  <a:lnTo>
                    <a:pt x="585473" y="133096"/>
                  </a:lnTo>
                  <a:lnTo>
                    <a:pt x="585473" y="736298"/>
                  </a:lnTo>
                  <a:close/>
                  <a:moveTo>
                    <a:pt x="517636" y="98797"/>
                  </a:moveTo>
                  <a:lnTo>
                    <a:pt x="517636" y="44967"/>
                  </a:lnTo>
                  <a:lnTo>
                    <a:pt x="575034" y="98797"/>
                  </a:lnTo>
                  <a:lnTo>
                    <a:pt x="517636" y="98797"/>
                  </a:lnTo>
                  <a:close/>
                </a:path>
              </a:pathLst>
            </a:custGeom>
            <a:grpFill/>
            <a:ln w="9525" cap="flat">
              <a:noFill/>
              <a:prstDash val="solid"/>
              <a:miter/>
            </a:ln>
          </p:spPr>
          <p:txBody>
            <a:bodyPr rtlCol="0" anchor="ctr"/>
            <a:lstStyle/>
            <a:p>
              <a:endParaRPr lang="fr-FR"/>
            </a:p>
          </p:txBody>
        </p:sp>
        <p:sp>
          <p:nvSpPr>
            <p:cNvPr id="51" name="Forme libre 50">
              <a:extLst>
                <a:ext uri="{FF2B5EF4-FFF2-40B4-BE49-F238E27FC236}">
                  <a16:creationId xmlns:a16="http://schemas.microsoft.com/office/drawing/2014/main" id="{FD085B13-2274-EC4F-9D3A-0273BD590B55}"/>
                </a:ext>
              </a:extLst>
            </p:cNvPr>
            <p:cNvSpPr/>
            <p:nvPr/>
          </p:nvSpPr>
          <p:spPr>
            <a:xfrm>
              <a:off x="8731264" y="1420986"/>
              <a:ext cx="371475" cy="302362"/>
            </a:xfrm>
            <a:custGeom>
              <a:avLst/>
              <a:gdLst>
                <a:gd name="connsiteX0" fmla="*/ 59492 w 371475"/>
                <a:gd name="connsiteY0" fmla="*/ 0 h 302361"/>
                <a:gd name="connsiteX1" fmla="*/ 380394 w 371475"/>
                <a:gd name="connsiteY1" fmla="*/ 222896 h 302361"/>
                <a:gd name="connsiteX2" fmla="*/ 320901 w 371475"/>
                <a:gd name="connsiteY2" fmla="*/ 307182 h 302361"/>
                <a:gd name="connsiteX3" fmla="*/ 0 w 371475"/>
                <a:gd name="connsiteY3" fmla="*/ 84286 h 302361"/>
              </a:gdLst>
              <a:ahLst/>
              <a:cxnLst>
                <a:cxn ang="0">
                  <a:pos x="connsiteX0" y="connsiteY0"/>
                </a:cxn>
                <a:cxn ang="0">
                  <a:pos x="connsiteX1" y="connsiteY1"/>
                </a:cxn>
                <a:cxn ang="0">
                  <a:pos x="connsiteX2" y="connsiteY2"/>
                </a:cxn>
                <a:cxn ang="0">
                  <a:pos x="connsiteX3" y="connsiteY3"/>
                </a:cxn>
              </a:cxnLst>
              <a:rect l="l" t="t" r="r" b="b"/>
              <a:pathLst>
                <a:path w="371475" h="302361">
                  <a:moveTo>
                    <a:pt x="59492" y="0"/>
                  </a:moveTo>
                  <a:lnTo>
                    <a:pt x="380394" y="222896"/>
                  </a:lnTo>
                  <a:lnTo>
                    <a:pt x="320901" y="307182"/>
                  </a:lnTo>
                  <a:lnTo>
                    <a:pt x="0" y="84286"/>
                  </a:lnTo>
                  <a:close/>
                </a:path>
              </a:pathLst>
            </a:custGeom>
            <a:grpFill/>
            <a:ln w="9525" cap="flat">
              <a:noFill/>
              <a:prstDash val="solid"/>
              <a:miter/>
            </a:ln>
          </p:spPr>
          <p:txBody>
            <a:bodyPr rtlCol="0" anchor="ctr"/>
            <a:lstStyle/>
            <a:p>
              <a:endParaRPr lang="fr-FR"/>
            </a:p>
          </p:txBody>
        </p:sp>
        <p:sp>
          <p:nvSpPr>
            <p:cNvPr id="52" name="Forme libre 51">
              <a:extLst>
                <a:ext uri="{FF2B5EF4-FFF2-40B4-BE49-F238E27FC236}">
                  <a16:creationId xmlns:a16="http://schemas.microsoft.com/office/drawing/2014/main" id="{299880CD-267A-6E45-8DF8-9372B99B8F73}"/>
                </a:ext>
              </a:extLst>
            </p:cNvPr>
            <p:cNvSpPr/>
            <p:nvPr/>
          </p:nvSpPr>
          <p:spPr>
            <a:xfrm>
              <a:off x="8692343" y="1398602"/>
              <a:ext cx="85725" cy="94488"/>
            </a:xfrm>
            <a:custGeom>
              <a:avLst/>
              <a:gdLst>
                <a:gd name="connsiteX0" fmla="*/ 23235 w 85725"/>
                <a:gd name="connsiteY0" fmla="*/ 100668 h 94488"/>
                <a:gd name="connsiteX1" fmla="*/ 10262 w 85725"/>
                <a:gd name="connsiteY1" fmla="*/ 23906 h 94488"/>
                <a:gd name="connsiteX2" fmla="*/ 87452 w 85725"/>
                <a:gd name="connsiteY2" fmla="*/ 9751 h 94488"/>
                <a:gd name="connsiteX3" fmla="*/ 23235 w 85725"/>
                <a:gd name="connsiteY3" fmla="*/ 100668 h 94488"/>
              </a:gdLst>
              <a:ahLst/>
              <a:cxnLst>
                <a:cxn ang="0">
                  <a:pos x="connsiteX0" y="connsiteY0"/>
                </a:cxn>
                <a:cxn ang="0">
                  <a:pos x="connsiteX1" y="connsiteY1"/>
                </a:cxn>
                <a:cxn ang="0">
                  <a:pos x="connsiteX2" y="connsiteY2"/>
                </a:cxn>
                <a:cxn ang="0">
                  <a:pos x="connsiteX3" y="connsiteY3"/>
                </a:cxn>
              </a:cxnLst>
              <a:rect l="l" t="t" r="r" b="b"/>
              <a:pathLst>
                <a:path w="85725" h="94488">
                  <a:moveTo>
                    <a:pt x="23235" y="100668"/>
                  </a:moveTo>
                  <a:cubicBezTo>
                    <a:pt x="-1645" y="83395"/>
                    <a:pt x="-7464" y="49011"/>
                    <a:pt x="10262" y="23906"/>
                  </a:cubicBezTo>
                  <a:cubicBezTo>
                    <a:pt x="27988" y="-1219"/>
                    <a:pt x="62544" y="-7550"/>
                    <a:pt x="87452" y="9751"/>
                  </a:cubicBezTo>
                  <a:cubicBezTo>
                    <a:pt x="92977" y="13587"/>
                    <a:pt x="30178" y="105505"/>
                    <a:pt x="23235" y="100668"/>
                  </a:cubicBezTo>
                  <a:close/>
                </a:path>
              </a:pathLst>
            </a:custGeom>
            <a:grpFill/>
            <a:ln w="9525" cap="flat">
              <a:noFill/>
              <a:prstDash val="solid"/>
              <a:miter/>
            </a:ln>
          </p:spPr>
          <p:txBody>
            <a:bodyPr rtlCol="0" anchor="ctr"/>
            <a:lstStyle/>
            <a:p>
              <a:endParaRPr lang="fr-FR"/>
            </a:p>
          </p:txBody>
        </p:sp>
        <p:sp>
          <p:nvSpPr>
            <p:cNvPr id="53" name="Forme libre 52">
              <a:extLst>
                <a:ext uri="{FF2B5EF4-FFF2-40B4-BE49-F238E27FC236}">
                  <a16:creationId xmlns:a16="http://schemas.microsoft.com/office/drawing/2014/main" id="{F31ADFE5-6FDB-1E4D-912A-8F007D8442E3}"/>
                </a:ext>
              </a:extLst>
            </p:cNvPr>
            <p:cNvSpPr/>
            <p:nvPr/>
          </p:nvSpPr>
          <p:spPr>
            <a:xfrm>
              <a:off x="9058744" y="1648853"/>
              <a:ext cx="104775" cy="94488"/>
            </a:xfrm>
            <a:custGeom>
              <a:avLst/>
              <a:gdLst>
                <a:gd name="connsiteX0" fmla="*/ 0 w 104775"/>
                <a:gd name="connsiteY0" fmla="*/ 87808 h 94488"/>
                <a:gd name="connsiteX1" fmla="*/ 61932 w 104775"/>
                <a:gd name="connsiteY1" fmla="*/ 0 h 94488"/>
                <a:gd name="connsiteX2" fmla="*/ 107547 w 104775"/>
                <a:gd name="connsiteY2" fmla="*/ 97115 h 94488"/>
              </a:gdLst>
              <a:ahLst/>
              <a:cxnLst>
                <a:cxn ang="0">
                  <a:pos x="connsiteX0" y="connsiteY0"/>
                </a:cxn>
                <a:cxn ang="0">
                  <a:pos x="connsiteX1" y="connsiteY1"/>
                </a:cxn>
                <a:cxn ang="0">
                  <a:pos x="connsiteX2" y="connsiteY2"/>
                </a:cxn>
              </a:cxnLst>
              <a:rect l="l" t="t" r="r" b="b"/>
              <a:pathLst>
                <a:path w="104775" h="94488">
                  <a:moveTo>
                    <a:pt x="0" y="87808"/>
                  </a:moveTo>
                  <a:lnTo>
                    <a:pt x="61932" y="0"/>
                  </a:lnTo>
                  <a:lnTo>
                    <a:pt x="107547" y="97115"/>
                  </a:lnTo>
                  <a:close/>
                </a:path>
              </a:pathLst>
            </a:custGeom>
            <a:grpFill/>
            <a:ln w="9525" cap="flat">
              <a:noFill/>
              <a:prstDash val="solid"/>
              <a:miter/>
            </a:ln>
          </p:spPr>
          <p:txBody>
            <a:bodyPr rtlCol="0" anchor="ctr"/>
            <a:lstStyle/>
            <a:p>
              <a:endParaRPr lang="fr-FR"/>
            </a:p>
          </p:txBody>
        </p:sp>
        <p:sp>
          <p:nvSpPr>
            <p:cNvPr id="54" name="Forme libre 53">
              <a:extLst>
                <a:ext uri="{FF2B5EF4-FFF2-40B4-BE49-F238E27FC236}">
                  <a16:creationId xmlns:a16="http://schemas.microsoft.com/office/drawing/2014/main" id="{B7D71E93-0289-B14B-AE86-8C41A5A18D2C}"/>
                </a:ext>
              </a:extLst>
            </p:cNvPr>
            <p:cNvSpPr/>
            <p:nvPr/>
          </p:nvSpPr>
          <p:spPr>
            <a:xfrm>
              <a:off x="9228413" y="1542809"/>
              <a:ext cx="133350" cy="141732"/>
            </a:xfrm>
            <a:custGeom>
              <a:avLst/>
              <a:gdLst>
                <a:gd name="connsiteX0" fmla="*/ 127102 w 133350"/>
                <a:gd name="connsiteY0" fmla="*/ 144160 h 141732"/>
                <a:gd name="connsiteX1" fmla="*/ 10420 w 133350"/>
                <a:gd name="connsiteY1" fmla="*/ 144160 h 141732"/>
                <a:gd name="connsiteX2" fmla="*/ 0 w 133350"/>
                <a:gd name="connsiteY2" fmla="*/ 133814 h 141732"/>
                <a:gd name="connsiteX3" fmla="*/ 0 w 133350"/>
                <a:gd name="connsiteY3" fmla="*/ 10337 h 141732"/>
                <a:gd name="connsiteX4" fmla="*/ 10420 w 133350"/>
                <a:gd name="connsiteY4" fmla="*/ 0 h 141732"/>
                <a:gd name="connsiteX5" fmla="*/ 127102 w 133350"/>
                <a:gd name="connsiteY5" fmla="*/ 0 h 141732"/>
                <a:gd name="connsiteX6" fmla="*/ 137541 w 133350"/>
                <a:gd name="connsiteY6" fmla="*/ 10337 h 141732"/>
                <a:gd name="connsiteX7" fmla="*/ 137541 w 133350"/>
                <a:gd name="connsiteY7" fmla="*/ 133814 h 141732"/>
                <a:gd name="connsiteX8" fmla="*/ 127102 w 133350"/>
                <a:gd name="connsiteY8" fmla="*/ 144160 h 141732"/>
                <a:gd name="connsiteX9" fmla="*/ 20831 w 133350"/>
                <a:gd name="connsiteY9" fmla="*/ 123486 h 141732"/>
                <a:gd name="connsiteX10" fmla="*/ 116681 w 133350"/>
                <a:gd name="connsiteY10" fmla="*/ 123486 h 141732"/>
                <a:gd name="connsiteX11" fmla="*/ 116681 w 133350"/>
                <a:gd name="connsiteY11" fmla="*/ 20683 h 141732"/>
                <a:gd name="connsiteX12" fmla="*/ 20831 w 133350"/>
                <a:gd name="connsiteY12" fmla="*/ 20683 h 141732"/>
                <a:gd name="connsiteX13" fmla="*/ 20831 w 133350"/>
                <a:gd name="connsiteY13" fmla="*/ 123486 h 14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50" h="141732">
                  <a:moveTo>
                    <a:pt x="127102" y="144160"/>
                  </a:moveTo>
                  <a:lnTo>
                    <a:pt x="10420" y="144160"/>
                  </a:lnTo>
                  <a:cubicBezTo>
                    <a:pt x="4648" y="144160"/>
                    <a:pt x="0" y="139540"/>
                    <a:pt x="0" y="133814"/>
                  </a:cubicBezTo>
                  <a:lnTo>
                    <a:pt x="0" y="10337"/>
                  </a:lnTo>
                  <a:cubicBezTo>
                    <a:pt x="0" y="4630"/>
                    <a:pt x="4639" y="0"/>
                    <a:pt x="10420" y="0"/>
                  </a:cubicBezTo>
                  <a:lnTo>
                    <a:pt x="127102" y="0"/>
                  </a:lnTo>
                  <a:cubicBezTo>
                    <a:pt x="132864" y="0"/>
                    <a:pt x="137541" y="4630"/>
                    <a:pt x="137541" y="10337"/>
                  </a:cubicBezTo>
                  <a:lnTo>
                    <a:pt x="137541" y="133814"/>
                  </a:lnTo>
                  <a:cubicBezTo>
                    <a:pt x="137541" y="139540"/>
                    <a:pt x="132874" y="144160"/>
                    <a:pt x="127102" y="144160"/>
                  </a:cubicBezTo>
                  <a:close/>
                  <a:moveTo>
                    <a:pt x="20831" y="123486"/>
                  </a:moveTo>
                  <a:lnTo>
                    <a:pt x="116681" y="123486"/>
                  </a:lnTo>
                  <a:lnTo>
                    <a:pt x="116681" y="20683"/>
                  </a:lnTo>
                  <a:lnTo>
                    <a:pt x="20831" y="20683"/>
                  </a:lnTo>
                  <a:lnTo>
                    <a:pt x="20831" y="123486"/>
                  </a:lnTo>
                  <a:close/>
                </a:path>
              </a:pathLst>
            </a:custGeom>
            <a:grpFill/>
            <a:ln w="9525" cap="flat">
              <a:noFill/>
              <a:prstDash val="solid"/>
              <a:miter/>
            </a:ln>
          </p:spPr>
          <p:txBody>
            <a:bodyPr rtlCol="0" anchor="ctr"/>
            <a:lstStyle/>
            <a:p>
              <a:endParaRPr lang="fr-FR"/>
            </a:p>
          </p:txBody>
        </p:sp>
        <p:sp>
          <p:nvSpPr>
            <p:cNvPr id="55" name="Forme libre 54">
              <a:extLst>
                <a:ext uri="{FF2B5EF4-FFF2-40B4-BE49-F238E27FC236}">
                  <a16:creationId xmlns:a16="http://schemas.microsoft.com/office/drawing/2014/main" id="{CDD21703-BEB2-354D-95D9-1982C0976B9D}"/>
                </a:ext>
              </a:extLst>
            </p:cNvPr>
            <p:cNvSpPr/>
            <p:nvPr/>
          </p:nvSpPr>
          <p:spPr>
            <a:xfrm>
              <a:off x="8913612" y="1370463"/>
              <a:ext cx="276225" cy="18898"/>
            </a:xfrm>
            <a:custGeom>
              <a:avLst/>
              <a:gdLst>
                <a:gd name="connsiteX0" fmla="*/ 270891 w 276225"/>
                <a:gd name="connsiteY0" fmla="*/ 27213 h 18897"/>
                <a:gd name="connsiteX1" fmla="*/ 13726 w 276225"/>
                <a:gd name="connsiteY1" fmla="*/ 27213 h 18897"/>
                <a:gd name="connsiteX2" fmla="*/ 0 w 276225"/>
                <a:gd name="connsiteY2" fmla="*/ 13597 h 18897"/>
                <a:gd name="connsiteX3" fmla="*/ 13726 w 276225"/>
                <a:gd name="connsiteY3" fmla="*/ 0 h 18897"/>
                <a:gd name="connsiteX4" fmla="*/ 270891 w 276225"/>
                <a:gd name="connsiteY4" fmla="*/ 0 h 18897"/>
                <a:gd name="connsiteX5" fmla="*/ 284617 w 276225"/>
                <a:gd name="connsiteY5" fmla="*/ 13597 h 18897"/>
                <a:gd name="connsiteX6" fmla="*/ 270891 w 276225"/>
                <a:gd name="connsiteY6" fmla="*/ 27213 h 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18897">
                  <a:moveTo>
                    <a:pt x="270891" y="27213"/>
                  </a:moveTo>
                  <a:lnTo>
                    <a:pt x="13726" y="27213"/>
                  </a:lnTo>
                  <a:cubicBezTo>
                    <a:pt x="6134" y="27213"/>
                    <a:pt x="0" y="21118"/>
                    <a:pt x="0" y="13597"/>
                  </a:cubicBezTo>
                  <a:cubicBezTo>
                    <a:pt x="0" y="6085"/>
                    <a:pt x="6144" y="0"/>
                    <a:pt x="13726" y="0"/>
                  </a:cubicBezTo>
                  <a:lnTo>
                    <a:pt x="270891" y="0"/>
                  </a:lnTo>
                  <a:cubicBezTo>
                    <a:pt x="278463" y="0"/>
                    <a:pt x="284617" y="6094"/>
                    <a:pt x="284617" y="13597"/>
                  </a:cubicBezTo>
                  <a:cubicBezTo>
                    <a:pt x="284617" y="21128"/>
                    <a:pt x="278463" y="27213"/>
                    <a:pt x="270891" y="27213"/>
                  </a:cubicBezTo>
                  <a:close/>
                </a:path>
              </a:pathLst>
            </a:custGeom>
            <a:grpFill/>
            <a:ln w="9525" cap="flat">
              <a:noFill/>
              <a:prstDash val="solid"/>
              <a:miter/>
            </a:ln>
          </p:spPr>
          <p:txBody>
            <a:bodyPr rtlCol="0" anchor="ctr"/>
            <a:lstStyle/>
            <a:p>
              <a:endParaRPr lang="fr-FR"/>
            </a:p>
          </p:txBody>
        </p:sp>
        <p:sp>
          <p:nvSpPr>
            <p:cNvPr id="56" name="Forme libre 55">
              <a:extLst>
                <a:ext uri="{FF2B5EF4-FFF2-40B4-BE49-F238E27FC236}">
                  <a16:creationId xmlns:a16="http://schemas.microsoft.com/office/drawing/2014/main" id="{DB760A09-DF2F-9041-ACB1-D2D343FE4CBA}"/>
                </a:ext>
              </a:extLst>
            </p:cNvPr>
            <p:cNvSpPr/>
            <p:nvPr/>
          </p:nvSpPr>
          <p:spPr>
            <a:xfrm>
              <a:off x="8914764" y="1408769"/>
              <a:ext cx="276225" cy="18898"/>
            </a:xfrm>
            <a:custGeom>
              <a:avLst/>
              <a:gdLst>
                <a:gd name="connsiteX0" fmla="*/ 270882 w 276225"/>
                <a:gd name="connsiteY0" fmla="*/ 27203 h 18897"/>
                <a:gd name="connsiteX1" fmla="*/ 13726 w 276225"/>
                <a:gd name="connsiteY1" fmla="*/ 27203 h 18897"/>
                <a:gd name="connsiteX2" fmla="*/ 0 w 276225"/>
                <a:gd name="connsiteY2" fmla="*/ 13606 h 18897"/>
                <a:gd name="connsiteX3" fmla="*/ 13726 w 276225"/>
                <a:gd name="connsiteY3" fmla="*/ 0 h 18897"/>
                <a:gd name="connsiteX4" fmla="*/ 270891 w 276225"/>
                <a:gd name="connsiteY4" fmla="*/ 0 h 18897"/>
                <a:gd name="connsiteX5" fmla="*/ 284617 w 276225"/>
                <a:gd name="connsiteY5" fmla="*/ 13606 h 18897"/>
                <a:gd name="connsiteX6" fmla="*/ 270882 w 276225"/>
                <a:gd name="connsiteY6" fmla="*/ 27203 h 1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18897">
                  <a:moveTo>
                    <a:pt x="270882" y="27203"/>
                  </a:moveTo>
                  <a:lnTo>
                    <a:pt x="13726" y="27203"/>
                  </a:lnTo>
                  <a:cubicBezTo>
                    <a:pt x="6144" y="27203"/>
                    <a:pt x="0" y="21109"/>
                    <a:pt x="0" y="13606"/>
                  </a:cubicBezTo>
                  <a:cubicBezTo>
                    <a:pt x="0" y="6085"/>
                    <a:pt x="6153" y="0"/>
                    <a:pt x="13726" y="0"/>
                  </a:cubicBezTo>
                  <a:lnTo>
                    <a:pt x="270891" y="0"/>
                  </a:lnTo>
                  <a:cubicBezTo>
                    <a:pt x="278463" y="0"/>
                    <a:pt x="284617" y="6094"/>
                    <a:pt x="284617" y="13606"/>
                  </a:cubicBezTo>
                  <a:cubicBezTo>
                    <a:pt x="284607" y="21109"/>
                    <a:pt x="278454" y="27203"/>
                    <a:pt x="270882" y="27203"/>
                  </a:cubicBezTo>
                  <a:close/>
                </a:path>
              </a:pathLst>
            </a:custGeom>
            <a:grpFill/>
            <a:ln w="9525" cap="flat">
              <a:noFill/>
              <a:prstDash val="solid"/>
              <a:miter/>
            </a:ln>
          </p:spPr>
          <p:txBody>
            <a:bodyPr rtlCol="0" anchor="ctr"/>
            <a:lstStyle/>
            <a:p>
              <a:endParaRPr lang="fr-FR"/>
            </a:p>
          </p:txBody>
        </p:sp>
        <p:sp>
          <p:nvSpPr>
            <p:cNvPr id="57" name="Forme libre 56">
              <a:extLst>
                <a:ext uri="{FF2B5EF4-FFF2-40B4-BE49-F238E27FC236}">
                  <a16:creationId xmlns:a16="http://schemas.microsoft.com/office/drawing/2014/main" id="{E1128463-BEC6-514C-9DF8-D0D63A57364C}"/>
                </a:ext>
              </a:extLst>
            </p:cNvPr>
            <p:cNvSpPr/>
            <p:nvPr/>
          </p:nvSpPr>
          <p:spPr>
            <a:xfrm>
              <a:off x="9229556" y="1372731"/>
              <a:ext cx="133350" cy="141732"/>
            </a:xfrm>
            <a:custGeom>
              <a:avLst/>
              <a:gdLst>
                <a:gd name="connsiteX0" fmla="*/ 127121 w 133350"/>
                <a:gd name="connsiteY0" fmla="*/ 0 h 141732"/>
                <a:gd name="connsiteX1" fmla="*/ 10420 w 133350"/>
                <a:gd name="connsiteY1" fmla="*/ 0 h 141732"/>
                <a:gd name="connsiteX2" fmla="*/ 0 w 133350"/>
                <a:gd name="connsiteY2" fmla="*/ 10346 h 141732"/>
                <a:gd name="connsiteX3" fmla="*/ 0 w 133350"/>
                <a:gd name="connsiteY3" fmla="*/ 133833 h 141732"/>
                <a:gd name="connsiteX4" fmla="*/ 10420 w 133350"/>
                <a:gd name="connsiteY4" fmla="*/ 144160 h 141732"/>
                <a:gd name="connsiteX5" fmla="*/ 127121 w 133350"/>
                <a:gd name="connsiteY5" fmla="*/ 144160 h 141732"/>
                <a:gd name="connsiteX6" fmla="*/ 137541 w 133350"/>
                <a:gd name="connsiteY6" fmla="*/ 133833 h 141732"/>
                <a:gd name="connsiteX7" fmla="*/ 137541 w 133350"/>
                <a:gd name="connsiteY7" fmla="*/ 10346 h 141732"/>
                <a:gd name="connsiteX8" fmla="*/ 127121 w 133350"/>
                <a:gd name="connsiteY8" fmla="*/ 0 h 141732"/>
                <a:gd name="connsiteX9" fmla="*/ 49625 w 133350"/>
                <a:gd name="connsiteY9" fmla="*/ 72435 h 141732"/>
                <a:gd name="connsiteX10" fmla="*/ 20841 w 133350"/>
                <a:gd name="connsiteY10" fmla="*/ 102897 h 141732"/>
                <a:gd name="connsiteX11" fmla="*/ 20841 w 133350"/>
                <a:gd name="connsiteY11" fmla="*/ 41575 h 141732"/>
                <a:gd name="connsiteX12" fmla="*/ 49625 w 133350"/>
                <a:gd name="connsiteY12" fmla="*/ 72435 h 141732"/>
                <a:gd name="connsiteX13" fmla="*/ 38767 w 133350"/>
                <a:gd name="connsiteY13" fmla="*/ 20683 h 141732"/>
                <a:gd name="connsiteX14" fmla="*/ 98536 w 133350"/>
                <a:gd name="connsiteY14" fmla="*/ 20683 h 141732"/>
                <a:gd name="connsiteX15" fmla="*/ 68456 w 133350"/>
                <a:gd name="connsiteY15" fmla="*/ 52516 h 141732"/>
                <a:gd name="connsiteX16" fmla="*/ 38767 w 133350"/>
                <a:gd name="connsiteY16" fmla="*/ 20683 h 141732"/>
                <a:gd name="connsiteX17" fmla="*/ 68313 w 133350"/>
                <a:gd name="connsiteY17" fmla="*/ 92475 h 141732"/>
                <a:gd name="connsiteX18" fmla="*/ 97222 w 133350"/>
                <a:gd name="connsiteY18" fmla="*/ 123496 h 141732"/>
                <a:gd name="connsiteX19" fmla="*/ 39005 w 133350"/>
                <a:gd name="connsiteY19" fmla="*/ 123496 h 141732"/>
                <a:gd name="connsiteX20" fmla="*/ 68313 w 133350"/>
                <a:gd name="connsiteY20" fmla="*/ 92475 h 141732"/>
                <a:gd name="connsiteX21" fmla="*/ 87144 w 133350"/>
                <a:gd name="connsiteY21" fmla="*/ 72557 h 141732"/>
                <a:gd name="connsiteX22" fmla="*/ 116691 w 133350"/>
                <a:gd name="connsiteY22" fmla="*/ 41272 h 141732"/>
                <a:gd name="connsiteX23" fmla="*/ 116691 w 133350"/>
                <a:gd name="connsiteY23" fmla="*/ 104268 h 141732"/>
                <a:gd name="connsiteX24" fmla="*/ 87144 w 133350"/>
                <a:gd name="connsiteY24" fmla="*/ 72557 h 14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3350" h="141732">
                  <a:moveTo>
                    <a:pt x="127121" y="0"/>
                  </a:moveTo>
                  <a:lnTo>
                    <a:pt x="10420" y="0"/>
                  </a:lnTo>
                  <a:cubicBezTo>
                    <a:pt x="4667" y="0"/>
                    <a:pt x="0" y="4620"/>
                    <a:pt x="0" y="10346"/>
                  </a:cubicBezTo>
                  <a:lnTo>
                    <a:pt x="0" y="133833"/>
                  </a:lnTo>
                  <a:cubicBezTo>
                    <a:pt x="0" y="139540"/>
                    <a:pt x="4667" y="144160"/>
                    <a:pt x="10420" y="144160"/>
                  </a:cubicBezTo>
                  <a:lnTo>
                    <a:pt x="127121" y="144160"/>
                  </a:lnTo>
                  <a:cubicBezTo>
                    <a:pt x="132874" y="144160"/>
                    <a:pt x="137541" y="139540"/>
                    <a:pt x="137541" y="133833"/>
                  </a:cubicBezTo>
                  <a:lnTo>
                    <a:pt x="137541" y="10346"/>
                  </a:lnTo>
                  <a:cubicBezTo>
                    <a:pt x="137541" y="4630"/>
                    <a:pt x="132883" y="0"/>
                    <a:pt x="127121" y="0"/>
                  </a:cubicBezTo>
                  <a:close/>
                  <a:moveTo>
                    <a:pt x="49625" y="72435"/>
                  </a:moveTo>
                  <a:lnTo>
                    <a:pt x="20841" y="102897"/>
                  </a:lnTo>
                  <a:lnTo>
                    <a:pt x="20841" y="41575"/>
                  </a:lnTo>
                  <a:lnTo>
                    <a:pt x="49625" y="72435"/>
                  </a:lnTo>
                  <a:close/>
                  <a:moveTo>
                    <a:pt x="38767" y="20683"/>
                  </a:moveTo>
                  <a:lnTo>
                    <a:pt x="98536" y="20683"/>
                  </a:lnTo>
                  <a:lnTo>
                    <a:pt x="68456" y="52516"/>
                  </a:lnTo>
                  <a:lnTo>
                    <a:pt x="38767" y="20683"/>
                  </a:lnTo>
                  <a:close/>
                  <a:moveTo>
                    <a:pt x="68313" y="92475"/>
                  </a:moveTo>
                  <a:lnTo>
                    <a:pt x="97222" y="123496"/>
                  </a:lnTo>
                  <a:lnTo>
                    <a:pt x="39005" y="123496"/>
                  </a:lnTo>
                  <a:lnTo>
                    <a:pt x="68313" y="92475"/>
                  </a:lnTo>
                  <a:close/>
                  <a:moveTo>
                    <a:pt x="87144" y="72557"/>
                  </a:moveTo>
                  <a:lnTo>
                    <a:pt x="116691" y="41272"/>
                  </a:lnTo>
                  <a:lnTo>
                    <a:pt x="116691" y="104268"/>
                  </a:lnTo>
                  <a:lnTo>
                    <a:pt x="87144" y="72557"/>
                  </a:lnTo>
                  <a:close/>
                </a:path>
              </a:pathLst>
            </a:custGeom>
            <a:grpFill/>
            <a:ln w="9525" cap="flat">
              <a:noFill/>
              <a:prstDash val="solid"/>
              <a:miter/>
            </a:ln>
          </p:spPr>
          <p:txBody>
            <a:bodyPr rtlCol="0" anchor="ctr"/>
            <a:lstStyle/>
            <a:p>
              <a:endParaRPr lang="fr-FR"/>
            </a:p>
          </p:txBody>
        </p:sp>
      </p:grpSp>
      <p:sp>
        <p:nvSpPr>
          <p:cNvPr id="58" name="Graphique 93">
            <a:extLst>
              <a:ext uri="{FF2B5EF4-FFF2-40B4-BE49-F238E27FC236}">
                <a16:creationId xmlns:a16="http://schemas.microsoft.com/office/drawing/2014/main" id="{724910D9-561C-6C4A-9B31-B0FD1F9A9B84}"/>
              </a:ext>
            </a:extLst>
          </p:cNvPr>
          <p:cNvSpPr/>
          <p:nvPr userDrawn="1"/>
        </p:nvSpPr>
        <p:spPr>
          <a:xfrm>
            <a:off x="5455484" y="2227935"/>
            <a:ext cx="1381886" cy="1218516"/>
          </a:xfrm>
          <a:custGeom>
            <a:avLst/>
            <a:gdLst>
              <a:gd name="connsiteX0" fmla="*/ 458819 w 857250"/>
              <a:gd name="connsiteY0" fmla="*/ 167792 h 755904"/>
              <a:gd name="connsiteX1" fmla="*/ 411385 w 857250"/>
              <a:gd name="connsiteY1" fmla="*/ 257272 h 755904"/>
              <a:gd name="connsiteX2" fmla="*/ 531838 w 857250"/>
              <a:gd name="connsiteY2" fmla="*/ 400875 h 755904"/>
              <a:gd name="connsiteX3" fmla="*/ 544220 w 857250"/>
              <a:gd name="connsiteY3" fmla="*/ 401442 h 755904"/>
              <a:gd name="connsiteX4" fmla="*/ 629155 w 857250"/>
              <a:gd name="connsiteY4" fmla="*/ 370875 h 755904"/>
              <a:gd name="connsiteX5" fmla="*/ 676589 w 857250"/>
              <a:gd name="connsiteY5" fmla="*/ 281395 h 755904"/>
              <a:gd name="connsiteX6" fmla="*/ 646338 w 857250"/>
              <a:gd name="connsiteY6" fmla="*/ 184847 h 755904"/>
              <a:gd name="connsiteX7" fmla="*/ 556127 w 857250"/>
              <a:gd name="connsiteY7" fmla="*/ 137801 h 755904"/>
              <a:gd name="connsiteX8" fmla="*/ 458819 w 857250"/>
              <a:gd name="connsiteY8" fmla="*/ 167792 h 755904"/>
              <a:gd name="connsiteX9" fmla="*/ 631698 w 857250"/>
              <a:gd name="connsiteY9" fmla="*/ 196932 h 755904"/>
              <a:gd name="connsiteX10" fmla="*/ 657616 w 857250"/>
              <a:gd name="connsiteY10" fmla="*/ 279666 h 755904"/>
              <a:gd name="connsiteX11" fmla="*/ 616972 w 857250"/>
              <a:gd name="connsiteY11" fmla="*/ 356352 h 755904"/>
              <a:gd name="connsiteX12" fmla="*/ 533571 w 857250"/>
              <a:gd name="connsiteY12" fmla="*/ 382062 h 755904"/>
              <a:gd name="connsiteX13" fmla="*/ 430349 w 857250"/>
              <a:gd name="connsiteY13" fmla="*/ 259001 h 755904"/>
              <a:gd name="connsiteX14" fmla="*/ 470992 w 857250"/>
              <a:gd name="connsiteY14" fmla="*/ 182324 h 755904"/>
              <a:gd name="connsiteX15" fmla="*/ 543782 w 857250"/>
              <a:gd name="connsiteY15" fmla="*/ 156132 h 755904"/>
              <a:gd name="connsiteX16" fmla="*/ 554403 w 857250"/>
              <a:gd name="connsiteY16" fmla="*/ 156614 h 755904"/>
              <a:gd name="connsiteX17" fmla="*/ 631698 w 857250"/>
              <a:gd name="connsiteY17" fmla="*/ 196932 h 755904"/>
              <a:gd name="connsiteX18" fmla="*/ 851649 w 857250"/>
              <a:gd name="connsiteY18" fmla="*/ 583539 h 755904"/>
              <a:gd name="connsiteX19" fmla="*/ 714499 w 857250"/>
              <a:gd name="connsiteY19" fmla="*/ 429542 h 755904"/>
              <a:gd name="connsiteX20" fmla="*/ 700116 w 857250"/>
              <a:gd name="connsiteY20" fmla="*/ 424790 h 755904"/>
              <a:gd name="connsiteX21" fmla="*/ 665664 w 857250"/>
              <a:gd name="connsiteY21" fmla="*/ 383716 h 755904"/>
              <a:gd name="connsiteX22" fmla="*/ 711022 w 857250"/>
              <a:gd name="connsiteY22" fmla="*/ 284513 h 755904"/>
              <a:gd name="connsiteX23" fmla="*/ 672922 w 857250"/>
              <a:gd name="connsiteY23" fmla="*/ 162897 h 755904"/>
              <a:gd name="connsiteX24" fmla="*/ 590512 w 857250"/>
              <a:gd name="connsiteY24" fmla="*/ 109285 h 755904"/>
              <a:gd name="connsiteX25" fmla="*/ 590512 w 857250"/>
              <a:gd name="connsiteY25" fmla="*/ 0 h 755904"/>
              <a:gd name="connsiteX26" fmla="*/ 72923 w 857250"/>
              <a:gd name="connsiteY26" fmla="*/ 0 h 755904"/>
              <a:gd name="connsiteX27" fmla="*/ 0 w 857250"/>
              <a:gd name="connsiteY27" fmla="*/ 72349 h 755904"/>
              <a:gd name="connsiteX28" fmla="*/ 0 w 857250"/>
              <a:gd name="connsiteY28" fmla="*/ 691964 h 755904"/>
              <a:gd name="connsiteX29" fmla="*/ 72923 w 857250"/>
              <a:gd name="connsiteY29" fmla="*/ 764304 h 755904"/>
              <a:gd name="connsiteX30" fmla="*/ 582825 w 857250"/>
              <a:gd name="connsiteY30" fmla="*/ 764351 h 755904"/>
              <a:gd name="connsiteX31" fmla="*/ 586388 w 857250"/>
              <a:gd name="connsiteY31" fmla="*/ 763633 h 755904"/>
              <a:gd name="connsiteX32" fmla="*/ 592074 w 857250"/>
              <a:gd name="connsiteY32" fmla="*/ 756830 h 755904"/>
              <a:gd name="connsiteX33" fmla="*/ 589788 w 857250"/>
              <a:gd name="connsiteY33" fmla="*/ 748439 h 755904"/>
              <a:gd name="connsiteX34" fmla="*/ 567176 w 857250"/>
              <a:gd name="connsiteY34" fmla="*/ 695460 h 755904"/>
              <a:gd name="connsiteX35" fmla="*/ 587254 w 857250"/>
              <a:gd name="connsiteY35" fmla="*/ 635366 h 755904"/>
              <a:gd name="connsiteX36" fmla="*/ 590521 w 857250"/>
              <a:gd name="connsiteY36" fmla="*/ 627665 h 755904"/>
              <a:gd name="connsiteX37" fmla="*/ 590521 w 857250"/>
              <a:gd name="connsiteY37" fmla="*/ 429476 h 755904"/>
              <a:gd name="connsiteX38" fmla="*/ 590464 w 857250"/>
              <a:gd name="connsiteY38" fmla="*/ 429202 h 755904"/>
              <a:gd name="connsiteX39" fmla="*/ 625916 w 857250"/>
              <a:gd name="connsiteY39" fmla="*/ 414528 h 755904"/>
              <a:gd name="connsiteX40" fmla="*/ 661387 w 857250"/>
              <a:gd name="connsiteY40" fmla="*/ 456812 h 755904"/>
              <a:gd name="connsiteX41" fmla="*/ 663407 w 857250"/>
              <a:gd name="connsiteY41" fmla="*/ 471287 h 755904"/>
              <a:gd name="connsiteX42" fmla="*/ 789070 w 857250"/>
              <a:gd name="connsiteY42" fmla="*/ 634799 h 755904"/>
              <a:gd name="connsiteX43" fmla="*/ 804405 w 857250"/>
              <a:gd name="connsiteY43" fmla="*/ 643340 h 755904"/>
              <a:gd name="connsiteX44" fmla="*/ 806939 w 857250"/>
              <a:gd name="connsiteY44" fmla="*/ 643482 h 755904"/>
              <a:gd name="connsiteX45" fmla="*/ 821265 w 857250"/>
              <a:gd name="connsiteY45" fmla="*/ 638333 h 755904"/>
              <a:gd name="connsiteX46" fmla="*/ 849125 w 857250"/>
              <a:gd name="connsiteY46" fmla="*/ 615438 h 755904"/>
              <a:gd name="connsiteX47" fmla="*/ 857183 w 857250"/>
              <a:gd name="connsiteY47" fmla="*/ 600037 h 755904"/>
              <a:gd name="connsiteX48" fmla="*/ 851649 w 857250"/>
              <a:gd name="connsiteY48" fmla="*/ 583539 h 755904"/>
              <a:gd name="connsiteX49" fmla="*/ 658282 w 857250"/>
              <a:gd name="connsiteY49" fmla="*/ 174992 h 755904"/>
              <a:gd name="connsiteX50" fmla="*/ 692048 w 857250"/>
              <a:gd name="connsiteY50" fmla="*/ 282793 h 755904"/>
              <a:gd name="connsiteX51" fmla="*/ 639080 w 857250"/>
              <a:gd name="connsiteY51" fmla="*/ 382714 h 755904"/>
              <a:gd name="connsiteX52" fmla="*/ 530419 w 857250"/>
              <a:gd name="connsiteY52" fmla="*/ 416210 h 755904"/>
              <a:gd name="connsiteX53" fmla="*/ 395916 w 857250"/>
              <a:gd name="connsiteY53" fmla="*/ 255864 h 755904"/>
              <a:gd name="connsiteX54" fmla="*/ 448885 w 857250"/>
              <a:gd name="connsiteY54" fmla="*/ 155943 h 755904"/>
              <a:gd name="connsiteX55" fmla="*/ 543725 w 857250"/>
              <a:gd name="connsiteY55" fmla="*/ 121814 h 755904"/>
              <a:gd name="connsiteX56" fmla="*/ 557565 w 857250"/>
              <a:gd name="connsiteY56" fmla="*/ 122438 h 755904"/>
              <a:gd name="connsiteX57" fmla="*/ 658282 w 857250"/>
              <a:gd name="connsiteY57" fmla="*/ 174992 h 755904"/>
              <a:gd name="connsiteX58" fmla="*/ 19050 w 857250"/>
              <a:gd name="connsiteY58" fmla="*/ 691964 h 755904"/>
              <a:gd name="connsiteX59" fmla="*/ 57074 w 857250"/>
              <a:gd name="connsiteY59" fmla="*/ 640884 h 755904"/>
              <a:gd name="connsiteX60" fmla="*/ 57074 w 857250"/>
              <a:gd name="connsiteY60" fmla="*/ 743035 h 755904"/>
              <a:gd name="connsiteX61" fmla="*/ 19050 w 857250"/>
              <a:gd name="connsiteY61" fmla="*/ 691964 h 755904"/>
              <a:gd name="connsiteX62" fmla="*/ 548145 w 857250"/>
              <a:gd name="connsiteY62" fmla="*/ 696367 h 755904"/>
              <a:gd name="connsiteX63" fmla="*/ 563661 w 857250"/>
              <a:gd name="connsiteY63" fmla="*/ 745444 h 755904"/>
              <a:gd name="connsiteX64" fmla="*/ 76124 w 857250"/>
              <a:gd name="connsiteY64" fmla="*/ 745397 h 755904"/>
              <a:gd name="connsiteX65" fmla="*/ 76124 w 857250"/>
              <a:gd name="connsiteY65" fmla="*/ 638512 h 755904"/>
              <a:gd name="connsiteX66" fmla="*/ 561661 w 857250"/>
              <a:gd name="connsiteY66" fmla="*/ 638512 h 755904"/>
              <a:gd name="connsiteX67" fmla="*/ 548145 w 857250"/>
              <a:gd name="connsiteY67" fmla="*/ 696367 h 755904"/>
              <a:gd name="connsiteX68" fmla="*/ 571462 w 857250"/>
              <a:gd name="connsiteY68" fmla="*/ 619615 h 755904"/>
              <a:gd name="connsiteX69" fmla="*/ 76124 w 857250"/>
              <a:gd name="connsiteY69" fmla="*/ 619615 h 755904"/>
              <a:gd name="connsiteX70" fmla="*/ 76124 w 857250"/>
              <a:gd name="connsiteY70" fmla="*/ 269329 h 755904"/>
              <a:gd name="connsiteX71" fmla="*/ 66599 w 857250"/>
              <a:gd name="connsiteY71" fmla="*/ 259880 h 755904"/>
              <a:gd name="connsiteX72" fmla="*/ 57074 w 857250"/>
              <a:gd name="connsiteY72" fmla="*/ 269329 h 755904"/>
              <a:gd name="connsiteX73" fmla="*/ 57074 w 857250"/>
              <a:gd name="connsiteY73" fmla="*/ 621381 h 755904"/>
              <a:gd name="connsiteX74" fmla="*/ 19050 w 857250"/>
              <a:gd name="connsiteY74" fmla="*/ 643369 h 755904"/>
              <a:gd name="connsiteX75" fmla="*/ 19050 w 857250"/>
              <a:gd name="connsiteY75" fmla="*/ 72340 h 755904"/>
              <a:gd name="connsiteX76" fmla="*/ 72923 w 857250"/>
              <a:gd name="connsiteY76" fmla="*/ 18888 h 755904"/>
              <a:gd name="connsiteX77" fmla="*/ 571462 w 857250"/>
              <a:gd name="connsiteY77" fmla="*/ 18888 h 755904"/>
              <a:gd name="connsiteX78" fmla="*/ 571462 w 857250"/>
              <a:gd name="connsiteY78" fmla="*/ 105326 h 755904"/>
              <a:gd name="connsiteX79" fmla="*/ 559298 w 857250"/>
              <a:gd name="connsiteY79" fmla="*/ 103625 h 755904"/>
              <a:gd name="connsiteX80" fmla="*/ 436702 w 857250"/>
              <a:gd name="connsiteY80" fmla="*/ 141420 h 755904"/>
              <a:gd name="connsiteX81" fmla="*/ 376952 w 857250"/>
              <a:gd name="connsiteY81" fmla="*/ 254144 h 755904"/>
              <a:gd name="connsiteX82" fmla="*/ 528695 w 857250"/>
              <a:gd name="connsiteY82" fmla="*/ 435042 h 755904"/>
              <a:gd name="connsiteX83" fmla="*/ 544297 w 857250"/>
              <a:gd name="connsiteY83" fmla="*/ 435750 h 755904"/>
              <a:gd name="connsiteX84" fmla="*/ 571481 w 857250"/>
              <a:gd name="connsiteY84" fmla="*/ 433492 h 755904"/>
              <a:gd name="connsiteX85" fmla="*/ 571481 w 857250"/>
              <a:gd name="connsiteY85" fmla="*/ 619615 h 755904"/>
              <a:gd name="connsiteX86" fmla="*/ 651272 w 857250"/>
              <a:gd name="connsiteY86" fmla="*/ 397246 h 755904"/>
              <a:gd name="connsiteX87" fmla="*/ 651815 w 857250"/>
              <a:gd name="connsiteY87" fmla="*/ 396755 h 755904"/>
              <a:gd name="connsiteX88" fmla="*/ 684324 w 857250"/>
              <a:gd name="connsiteY88" fmla="*/ 435514 h 755904"/>
              <a:gd name="connsiteX89" fmla="*/ 674837 w 857250"/>
              <a:gd name="connsiteY89" fmla="*/ 443309 h 755904"/>
              <a:gd name="connsiteX90" fmla="*/ 642042 w 857250"/>
              <a:gd name="connsiteY90" fmla="*/ 404229 h 755904"/>
              <a:gd name="connsiteX91" fmla="*/ 651272 w 857250"/>
              <a:gd name="connsiteY91" fmla="*/ 397246 h 755904"/>
              <a:gd name="connsiteX92" fmla="*/ 836962 w 857250"/>
              <a:gd name="connsiteY92" fmla="*/ 600887 h 755904"/>
              <a:gd name="connsiteX93" fmla="*/ 809101 w 857250"/>
              <a:gd name="connsiteY93" fmla="*/ 623781 h 755904"/>
              <a:gd name="connsiteX94" fmla="*/ 806501 w 857250"/>
              <a:gd name="connsiteY94" fmla="*/ 624556 h 755904"/>
              <a:gd name="connsiteX95" fmla="*/ 804167 w 857250"/>
              <a:gd name="connsiteY95" fmla="*/ 623262 h 755904"/>
              <a:gd name="connsiteX96" fmla="*/ 680885 w 857250"/>
              <a:gd name="connsiteY96" fmla="*/ 462868 h 755904"/>
              <a:gd name="connsiteX97" fmla="*/ 702755 w 857250"/>
              <a:gd name="connsiteY97" fmla="*/ 444906 h 755904"/>
              <a:gd name="connsiteX98" fmla="*/ 837343 w 857250"/>
              <a:gd name="connsiteY98" fmla="*/ 596011 h 755904"/>
              <a:gd name="connsiteX99" fmla="*/ 838181 w 857250"/>
              <a:gd name="connsiteY99" fmla="*/ 598534 h 755904"/>
              <a:gd name="connsiteX100" fmla="*/ 836962 w 857250"/>
              <a:gd name="connsiteY100" fmla="*/ 600887 h 755904"/>
              <a:gd name="connsiteX101" fmla="*/ 66599 w 857250"/>
              <a:gd name="connsiteY101" fmla="*/ 61294 h 755904"/>
              <a:gd name="connsiteX102" fmla="*/ 57074 w 857250"/>
              <a:gd name="connsiteY102" fmla="*/ 70743 h 755904"/>
              <a:gd name="connsiteX103" fmla="*/ 57074 w 857250"/>
              <a:gd name="connsiteY103" fmla="*/ 180756 h 755904"/>
              <a:gd name="connsiteX104" fmla="*/ 66599 w 857250"/>
              <a:gd name="connsiteY104" fmla="*/ 190204 h 755904"/>
              <a:gd name="connsiteX105" fmla="*/ 76124 w 857250"/>
              <a:gd name="connsiteY105" fmla="*/ 180756 h 755904"/>
              <a:gd name="connsiteX106" fmla="*/ 76124 w 857250"/>
              <a:gd name="connsiteY106" fmla="*/ 70743 h 755904"/>
              <a:gd name="connsiteX107" fmla="*/ 66599 w 857250"/>
              <a:gd name="connsiteY107" fmla="*/ 61294 h 755904"/>
              <a:gd name="connsiteX108" fmla="*/ 480374 w 857250"/>
              <a:gd name="connsiteY108" fmla="*/ 662181 h 755904"/>
              <a:gd name="connsiteX109" fmla="*/ 101413 w 857250"/>
              <a:gd name="connsiteY109" fmla="*/ 662181 h 755904"/>
              <a:gd name="connsiteX110" fmla="*/ 91888 w 857250"/>
              <a:gd name="connsiteY110" fmla="*/ 671630 h 755904"/>
              <a:gd name="connsiteX111" fmla="*/ 101413 w 857250"/>
              <a:gd name="connsiteY111" fmla="*/ 681079 h 755904"/>
              <a:gd name="connsiteX112" fmla="*/ 480374 w 857250"/>
              <a:gd name="connsiteY112" fmla="*/ 681079 h 755904"/>
              <a:gd name="connsiteX113" fmla="*/ 489899 w 857250"/>
              <a:gd name="connsiteY113" fmla="*/ 671630 h 755904"/>
              <a:gd name="connsiteX114" fmla="*/ 480374 w 857250"/>
              <a:gd name="connsiteY114" fmla="*/ 662181 h 755904"/>
              <a:gd name="connsiteX115" fmla="*/ 208893 w 857250"/>
              <a:gd name="connsiteY115" fmla="*/ 704777 h 755904"/>
              <a:gd name="connsiteX116" fmla="*/ 101413 w 857250"/>
              <a:gd name="connsiteY116" fmla="*/ 704777 h 755904"/>
              <a:gd name="connsiteX117" fmla="*/ 91888 w 857250"/>
              <a:gd name="connsiteY117" fmla="*/ 714225 h 755904"/>
              <a:gd name="connsiteX118" fmla="*/ 101413 w 857250"/>
              <a:gd name="connsiteY118" fmla="*/ 723674 h 755904"/>
              <a:gd name="connsiteX119" fmla="*/ 208893 w 857250"/>
              <a:gd name="connsiteY119" fmla="*/ 723674 h 755904"/>
              <a:gd name="connsiteX120" fmla="*/ 218418 w 857250"/>
              <a:gd name="connsiteY120" fmla="*/ 714225 h 755904"/>
              <a:gd name="connsiteX121" fmla="*/ 208893 w 857250"/>
              <a:gd name="connsiteY121" fmla="*/ 704777 h 755904"/>
              <a:gd name="connsiteX122" fmla="*/ 382915 w 857250"/>
              <a:gd name="connsiteY122" fmla="*/ 704777 h 755904"/>
              <a:gd name="connsiteX123" fmla="*/ 270148 w 857250"/>
              <a:gd name="connsiteY123" fmla="*/ 704777 h 755904"/>
              <a:gd name="connsiteX124" fmla="*/ 260623 w 857250"/>
              <a:gd name="connsiteY124" fmla="*/ 714225 h 755904"/>
              <a:gd name="connsiteX125" fmla="*/ 270148 w 857250"/>
              <a:gd name="connsiteY125" fmla="*/ 723674 h 755904"/>
              <a:gd name="connsiteX126" fmla="*/ 382915 w 857250"/>
              <a:gd name="connsiteY126" fmla="*/ 723674 h 755904"/>
              <a:gd name="connsiteX127" fmla="*/ 392440 w 857250"/>
              <a:gd name="connsiteY127" fmla="*/ 714225 h 755904"/>
              <a:gd name="connsiteX128" fmla="*/ 382915 w 857250"/>
              <a:gd name="connsiteY128" fmla="*/ 704777 h 75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857250" h="755904">
                <a:moveTo>
                  <a:pt x="458819" y="167792"/>
                </a:moveTo>
                <a:cubicBezTo>
                  <a:pt x="431473" y="190365"/>
                  <a:pt x="414623" y="222132"/>
                  <a:pt x="411385" y="257272"/>
                </a:cubicBezTo>
                <a:cubicBezTo>
                  <a:pt x="404689" y="329801"/>
                  <a:pt x="458724" y="394223"/>
                  <a:pt x="531838" y="400875"/>
                </a:cubicBezTo>
                <a:cubicBezTo>
                  <a:pt x="535981" y="401253"/>
                  <a:pt x="540106" y="401442"/>
                  <a:pt x="544220" y="401442"/>
                </a:cubicBezTo>
                <a:cubicBezTo>
                  <a:pt x="575243" y="401442"/>
                  <a:pt x="605019" y="390802"/>
                  <a:pt x="629155" y="370875"/>
                </a:cubicBezTo>
                <a:cubicBezTo>
                  <a:pt x="656501" y="348311"/>
                  <a:pt x="673351" y="316535"/>
                  <a:pt x="676589" y="281395"/>
                </a:cubicBezTo>
                <a:cubicBezTo>
                  <a:pt x="679828" y="246255"/>
                  <a:pt x="669093" y="211974"/>
                  <a:pt x="646338" y="184847"/>
                </a:cubicBezTo>
                <a:cubicBezTo>
                  <a:pt x="623583" y="157719"/>
                  <a:pt x="591550" y="141014"/>
                  <a:pt x="556127" y="137801"/>
                </a:cubicBezTo>
                <a:cubicBezTo>
                  <a:pt x="520741" y="134532"/>
                  <a:pt x="486156" y="145228"/>
                  <a:pt x="458819" y="167792"/>
                </a:cubicBezTo>
                <a:close/>
                <a:moveTo>
                  <a:pt x="631698" y="196932"/>
                </a:moveTo>
                <a:cubicBezTo>
                  <a:pt x="651196" y="220176"/>
                  <a:pt x="660397" y="249552"/>
                  <a:pt x="657616" y="279666"/>
                </a:cubicBezTo>
                <a:cubicBezTo>
                  <a:pt x="654834" y="309779"/>
                  <a:pt x="640394" y="337010"/>
                  <a:pt x="616972" y="356352"/>
                </a:cubicBezTo>
                <a:cubicBezTo>
                  <a:pt x="593531" y="375694"/>
                  <a:pt x="563832" y="384840"/>
                  <a:pt x="533571" y="382062"/>
                </a:cubicBezTo>
                <a:cubicBezTo>
                  <a:pt x="470907" y="376355"/>
                  <a:pt x="424605" y="321155"/>
                  <a:pt x="430349" y="259001"/>
                </a:cubicBezTo>
                <a:cubicBezTo>
                  <a:pt x="433130" y="228888"/>
                  <a:pt x="447570" y="201656"/>
                  <a:pt x="470992" y="182324"/>
                </a:cubicBezTo>
                <a:cubicBezTo>
                  <a:pt x="491690" y="165250"/>
                  <a:pt x="517198" y="156132"/>
                  <a:pt x="543782" y="156132"/>
                </a:cubicBezTo>
                <a:cubicBezTo>
                  <a:pt x="547307" y="156132"/>
                  <a:pt x="550850" y="156293"/>
                  <a:pt x="554403" y="156614"/>
                </a:cubicBezTo>
                <a:cubicBezTo>
                  <a:pt x="584759" y="159373"/>
                  <a:pt x="612210" y="173688"/>
                  <a:pt x="631698" y="196932"/>
                </a:cubicBezTo>
                <a:close/>
                <a:moveTo>
                  <a:pt x="851649" y="583539"/>
                </a:moveTo>
                <a:lnTo>
                  <a:pt x="714499" y="429542"/>
                </a:lnTo>
                <a:cubicBezTo>
                  <a:pt x="710775" y="425300"/>
                  <a:pt x="705250" y="423703"/>
                  <a:pt x="700116" y="424790"/>
                </a:cubicBezTo>
                <a:lnTo>
                  <a:pt x="665664" y="383716"/>
                </a:lnTo>
                <a:cubicBezTo>
                  <a:pt x="691553" y="356711"/>
                  <a:pt x="707536" y="322185"/>
                  <a:pt x="711022" y="284513"/>
                </a:cubicBezTo>
                <a:cubicBezTo>
                  <a:pt x="715118" y="240255"/>
                  <a:pt x="701583" y="197064"/>
                  <a:pt x="672922" y="162897"/>
                </a:cubicBezTo>
                <a:cubicBezTo>
                  <a:pt x="651120" y="136913"/>
                  <a:pt x="622535" y="118564"/>
                  <a:pt x="590512" y="109285"/>
                </a:cubicBezTo>
                <a:lnTo>
                  <a:pt x="590512" y="0"/>
                </a:lnTo>
                <a:lnTo>
                  <a:pt x="72923" y="0"/>
                </a:lnTo>
                <a:cubicBezTo>
                  <a:pt x="32709" y="0"/>
                  <a:pt x="0" y="32457"/>
                  <a:pt x="0" y="72349"/>
                </a:cubicBezTo>
                <a:cubicBezTo>
                  <a:pt x="0" y="72349"/>
                  <a:pt x="0" y="689895"/>
                  <a:pt x="0" y="691964"/>
                </a:cubicBezTo>
                <a:cubicBezTo>
                  <a:pt x="0" y="731857"/>
                  <a:pt x="32718" y="764304"/>
                  <a:pt x="72923" y="764304"/>
                </a:cubicBezTo>
                <a:lnTo>
                  <a:pt x="582825" y="764351"/>
                </a:lnTo>
                <a:cubicBezTo>
                  <a:pt x="584035" y="764351"/>
                  <a:pt x="585245" y="764096"/>
                  <a:pt x="586388" y="763633"/>
                </a:cubicBezTo>
                <a:cubicBezTo>
                  <a:pt x="589207" y="762499"/>
                  <a:pt x="591455" y="759759"/>
                  <a:pt x="592074" y="756830"/>
                </a:cubicBezTo>
                <a:cubicBezTo>
                  <a:pt x="592665" y="754005"/>
                  <a:pt x="591788" y="750584"/>
                  <a:pt x="589788" y="748439"/>
                </a:cubicBezTo>
                <a:cubicBezTo>
                  <a:pt x="576167" y="734011"/>
                  <a:pt x="568138" y="715189"/>
                  <a:pt x="567176" y="695460"/>
                </a:cubicBezTo>
                <a:cubicBezTo>
                  <a:pt x="566071" y="672481"/>
                  <a:pt x="573215" y="651183"/>
                  <a:pt x="587254" y="635366"/>
                </a:cubicBezTo>
                <a:cubicBezTo>
                  <a:pt x="589045" y="633192"/>
                  <a:pt x="590521" y="631407"/>
                  <a:pt x="590521" y="627665"/>
                </a:cubicBezTo>
                <a:lnTo>
                  <a:pt x="590521" y="429476"/>
                </a:lnTo>
                <a:cubicBezTo>
                  <a:pt x="590521" y="429382"/>
                  <a:pt x="590464" y="429297"/>
                  <a:pt x="590464" y="429202"/>
                </a:cubicBezTo>
                <a:cubicBezTo>
                  <a:pt x="602771" y="425687"/>
                  <a:pt x="614658" y="420812"/>
                  <a:pt x="625916" y="414528"/>
                </a:cubicBezTo>
                <a:lnTo>
                  <a:pt x="661387" y="456812"/>
                </a:lnTo>
                <a:cubicBezTo>
                  <a:pt x="659502" y="461527"/>
                  <a:pt x="660073" y="467026"/>
                  <a:pt x="663407" y="471287"/>
                </a:cubicBezTo>
                <a:cubicBezTo>
                  <a:pt x="663407" y="471287"/>
                  <a:pt x="789041" y="634752"/>
                  <a:pt x="789070" y="634799"/>
                </a:cubicBezTo>
                <a:cubicBezTo>
                  <a:pt x="792842" y="639637"/>
                  <a:pt x="798281" y="642670"/>
                  <a:pt x="804405" y="643340"/>
                </a:cubicBezTo>
                <a:cubicBezTo>
                  <a:pt x="805253" y="643435"/>
                  <a:pt x="806101" y="643482"/>
                  <a:pt x="806939" y="643482"/>
                </a:cubicBezTo>
                <a:cubicBezTo>
                  <a:pt x="812178" y="643482"/>
                  <a:pt x="817178" y="641696"/>
                  <a:pt x="821265" y="638333"/>
                </a:cubicBezTo>
                <a:lnTo>
                  <a:pt x="849125" y="615438"/>
                </a:lnTo>
                <a:cubicBezTo>
                  <a:pt x="853831" y="611555"/>
                  <a:pt x="856698" y="606093"/>
                  <a:pt x="857183" y="600037"/>
                </a:cubicBezTo>
                <a:cubicBezTo>
                  <a:pt x="857669" y="593980"/>
                  <a:pt x="855716" y="588141"/>
                  <a:pt x="851649" y="583539"/>
                </a:cubicBezTo>
                <a:close/>
                <a:moveTo>
                  <a:pt x="658282" y="174992"/>
                </a:moveTo>
                <a:cubicBezTo>
                  <a:pt x="683686" y="205275"/>
                  <a:pt x="695677" y="243562"/>
                  <a:pt x="692048" y="282793"/>
                </a:cubicBezTo>
                <a:cubicBezTo>
                  <a:pt x="688429" y="322025"/>
                  <a:pt x="669627" y="357514"/>
                  <a:pt x="639080" y="382714"/>
                </a:cubicBezTo>
                <a:cubicBezTo>
                  <a:pt x="608562" y="407914"/>
                  <a:pt x="569957" y="419867"/>
                  <a:pt x="530419" y="416210"/>
                </a:cubicBezTo>
                <a:cubicBezTo>
                  <a:pt x="448770" y="408783"/>
                  <a:pt x="388439" y="336850"/>
                  <a:pt x="395916" y="255864"/>
                </a:cubicBezTo>
                <a:cubicBezTo>
                  <a:pt x="399536" y="216633"/>
                  <a:pt x="418338" y="181143"/>
                  <a:pt x="448885" y="155943"/>
                </a:cubicBezTo>
                <a:cubicBezTo>
                  <a:pt x="475840" y="133691"/>
                  <a:pt x="509083" y="121814"/>
                  <a:pt x="543725" y="121814"/>
                </a:cubicBezTo>
                <a:cubicBezTo>
                  <a:pt x="548316" y="121814"/>
                  <a:pt x="552936" y="122022"/>
                  <a:pt x="557565" y="122438"/>
                </a:cubicBezTo>
                <a:cubicBezTo>
                  <a:pt x="597113" y="126047"/>
                  <a:pt x="632879" y="144708"/>
                  <a:pt x="658282" y="174992"/>
                </a:cubicBezTo>
                <a:close/>
                <a:moveTo>
                  <a:pt x="19050" y="691964"/>
                </a:moveTo>
                <a:cubicBezTo>
                  <a:pt x="19050" y="667964"/>
                  <a:pt x="35081" y="647621"/>
                  <a:pt x="57074" y="640884"/>
                </a:cubicBezTo>
                <a:lnTo>
                  <a:pt x="57074" y="743035"/>
                </a:lnTo>
                <a:cubicBezTo>
                  <a:pt x="35081" y="736307"/>
                  <a:pt x="19050" y="715964"/>
                  <a:pt x="19050" y="691964"/>
                </a:cubicBezTo>
                <a:close/>
                <a:moveTo>
                  <a:pt x="548145" y="696367"/>
                </a:moveTo>
                <a:cubicBezTo>
                  <a:pt x="549002" y="713857"/>
                  <a:pt x="554441" y="730732"/>
                  <a:pt x="563661" y="745444"/>
                </a:cubicBezTo>
                <a:lnTo>
                  <a:pt x="76124" y="745397"/>
                </a:lnTo>
                <a:lnTo>
                  <a:pt x="76124" y="638512"/>
                </a:lnTo>
                <a:lnTo>
                  <a:pt x="561661" y="638512"/>
                </a:lnTo>
                <a:cubicBezTo>
                  <a:pt x="551888" y="655416"/>
                  <a:pt x="547135" y="675353"/>
                  <a:pt x="548145" y="696367"/>
                </a:cubicBezTo>
                <a:close/>
                <a:moveTo>
                  <a:pt x="571462" y="619615"/>
                </a:moveTo>
                <a:lnTo>
                  <a:pt x="76124" y="619615"/>
                </a:lnTo>
                <a:lnTo>
                  <a:pt x="76124" y="269329"/>
                </a:lnTo>
                <a:cubicBezTo>
                  <a:pt x="76124" y="264113"/>
                  <a:pt x="71866" y="259880"/>
                  <a:pt x="66599" y="259880"/>
                </a:cubicBezTo>
                <a:cubicBezTo>
                  <a:pt x="61331" y="259880"/>
                  <a:pt x="57074" y="264113"/>
                  <a:pt x="57074" y="269329"/>
                </a:cubicBezTo>
                <a:lnTo>
                  <a:pt x="57074" y="621381"/>
                </a:lnTo>
                <a:cubicBezTo>
                  <a:pt x="42158" y="624679"/>
                  <a:pt x="28994" y="632531"/>
                  <a:pt x="19050" y="643369"/>
                </a:cubicBezTo>
                <a:lnTo>
                  <a:pt x="19050" y="72340"/>
                </a:lnTo>
                <a:cubicBezTo>
                  <a:pt x="19050" y="42869"/>
                  <a:pt x="43215" y="18888"/>
                  <a:pt x="72923" y="18888"/>
                </a:cubicBezTo>
                <a:lnTo>
                  <a:pt x="571462" y="18888"/>
                </a:lnTo>
                <a:lnTo>
                  <a:pt x="571462" y="105326"/>
                </a:lnTo>
                <a:cubicBezTo>
                  <a:pt x="567433" y="104664"/>
                  <a:pt x="563404" y="103994"/>
                  <a:pt x="559298" y="103625"/>
                </a:cubicBezTo>
                <a:cubicBezTo>
                  <a:pt x="514750" y="99571"/>
                  <a:pt x="471145" y="112989"/>
                  <a:pt x="436702" y="141420"/>
                </a:cubicBezTo>
                <a:cubicBezTo>
                  <a:pt x="402260" y="169852"/>
                  <a:pt x="381038" y="209886"/>
                  <a:pt x="376952" y="254144"/>
                </a:cubicBezTo>
                <a:cubicBezTo>
                  <a:pt x="368513" y="345505"/>
                  <a:pt x="436588" y="426661"/>
                  <a:pt x="528695" y="435042"/>
                </a:cubicBezTo>
                <a:cubicBezTo>
                  <a:pt x="533914" y="435514"/>
                  <a:pt x="539115" y="435750"/>
                  <a:pt x="544297" y="435750"/>
                </a:cubicBezTo>
                <a:cubicBezTo>
                  <a:pt x="553469" y="435750"/>
                  <a:pt x="562547" y="434947"/>
                  <a:pt x="571481" y="433492"/>
                </a:cubicBezTo>
                <a:lnTo>
                  <a:pt x="571481" y="619615"/>
                </a:lnTo>
                <a:close/>
                <a:moveTo>
                  <a:pt x="651272" y="397246"/>
                </a:moveTo>
                <a:cubicBezTo>
                  <a:pt x="651462" y="397086"/>
                  <a:pt x="651624" y="396906"/>
                  <a:pt x="651815" y="396755"/>
                </a:cubicBezTo>
                <a:lnTo>
                  <a:pt x="684324" y="435514"/>
                </a:lnTo>
                <a:lnTo>
                  <a:pt x="674837" y="443309"/>
                </a:lnTo>
                <a:lnTo>
                  <a:pt x="642042" y="404229"/>
                </a:lnTo>
                <a:cubicBezTo>
                  <a:pt x="645166" y="401980"/>
                  <a:pt x="648281" y="399713"/>
                  <a:pt x="651272" y="397246"/>
                </a:cubicBezTo>
                <a:close/>
                <a:moveTo>
                  <a:pt x="836962" y="600887"/>
                </a:moveTo>
                <a:lnTo>
                  <a:pt x="809101" y="623781"/>
                </a:lnTo>
                <a:cubicBezTo>
                  <a:pt x="808120" y="624594"/>
                  <a:pt x="807082" y="624660"/>
                  <a:pt x="806501" y="624556"/>
                </a:cubicBezTo>
                <a:cubicBezTo>
                  <a:pt x="805958" y="624500"/>
                  <a:pt x="804939" y="624254"/>
                  <a:pt x="804167" y="623262"/>
                </a:cubicBezTo>
                <a:lnTo>
                  <a:pt x="680885" y="462868"/>
                </a:lnTo>
                <a:lnTo>
                  <a:pt x="702755" y="444906"/>
                </a:lnTo>
                <a:lnTo>
                  <a:pt x="837343" y="596011"/>
                </a:lnTo>
                <a:cubicBezTo>
                  <a:pt x="838171" y="596956"/>
                  <a:pt x="838229" y="597996"/>
                  <a:pt x="838181" y="598534"/>
                </a:cubicBezTo>
                <a:cubicBezTo>
                  <a:pt x="838143" y="599073"/>
                  <a:pt x="837924" y="600093"/>
                  <a:pt x="836962" y="600887"/>
                </a:cubicBezTo>
                <a:close/>
                <a:moveTo>
                  <a:pt x="66599" y="61294"/>
                </a:moveTo>
                <a:cubicBezTo>
                  <a:pt x="61331" y="61294"/>
                  <a:pt x="57074" y="65527"/>
                  <a:pt x="57074" y="70743"/>
                </a:cubicBezTo>
                <a:lnTo>
                  <a:pt x="57074" y="180756"/>
                </a:lnTo>
                <a:cubicBezTo>
                  <a:pt x="57074" y="185971"/>
                  <a:pt x="61331" y="190204"/>
                  <a:pt x="66599" y="190204"/>
                </a:cubicBezTo>
                <a:cubicBezTo>
                  <a:pt x="71866" y="190204"/>
                  <a:pt x="76124" y="185971"/>
                  <a:pt x="76124" y="180756"/>
                </a:cubicBezTo>
                <a:lnTo>
                  <a:pt x="76124" y="70743"/>
                </a:lnTo>
                <a:cubicBezTo>
                  <a:pt x="76124" y="65527"/>
                  <a:pt x="71866" y="61294"/>
                  <a:pt x="66599" y="61294"/>
                </a:cubicBezTo>
                <a:close/>
                <a:moveTo>
                  <a:pt x="480374" y="662181"/>
                </a:moveTo>
                <a:lnTo>
                  <a:pt x="101413" y="662181"/>
                </a:lnTo>
                <a:cubicBezTo>
                  <a:pt x="96145" y="662181"/>
                  <a:pt x="91888" y="666405"/>
                  <a:pt x="91888" y="671630"/>
                </a:cubicBezTo>
                <a:cubicBezTo>
                  <a:pt x="91888" y="676855"/>
                  <a:pt x="96145" y="681079"/>
                  <a:pt x="101413" y="681079"/>
                </a:cubicBezTo>
                <a:lnTo>
                  <a:pt x="480374" y="681079"/>
                </a:lnTo>
                <a:cubicBezTo>
                  <a:pt x="485642" y="681079"/>
                  <a:pt x="489899" y="676855"/>
                  <a:pt x="489899" y="671630"/>
                </a:cubicBezTo>
                <a:cubicBezTo>
                  <a:pt x="489899" y="666405"/>
                  <a:pt x="485632" y="662181"/>
                  <a:pt x="480374" y="662181"/>
                </a:cubicBezTo>
                <a:close/>
                <a:moveTo>
                  <a:pt x="208893" y="704777"/>
                </a:moveTo>
                <a:lnTo>
                  <a:pt x="101413" y="704777"/>
                </a:lnTo>
                <a:cubicBezTo>
                  <a:pt x="96145" y="704777"/>
                  <a:pt x="91888" y="709000"/>
                  <a:pt x="91888" y="714225"/>
                </a:cubicBezTo>
                <a:cubicBezTo>
                  <a:pt x="91888" y="719451"/>
                  <a:pt x="96145" y="723674"/>
                  <a:pt x="101413" y="723674"/>
                </a:cubicBezTo>
                <a:lnTo>
                  <a:pt x="208893" y="723674"/>
                </a:lnTo>
                <a:cubicBezTo>
                  <a:pt x="214160" y="723674"/>
                  <a:pt x="218418" y="719451"/>
                  <a:pt x="218418" y="714225"/>
                </a:cubicBezTo>
                <a:cubicBezTo>
                  <a:pt x="218418" y="709000"/>
                  <a:pt x="214151" y="704777"/>
                  <a:pt x="208893" y="704777"/>
                </a:cubicBezTo>
                <a:close/>
                <a:moveTo>
                  <a:pt x="382915" y="704777"/>
                </a:moveTo>
                <a:lnTo>
                  <a:pt x="270148" y="704777"/>
                </a:lnTo>
                <a:cubicBezTo>
                  <a:pt x="264881" y="704777"/>
                  <a:pt x="260623" y="709000"/>
                  <a:pt x="260623" y="714225"/>
                </a:cubicBezTo>
                <a:cubicBezTo>
                  <a:pt x="260623" y="719451"/>
                  <a:pt x="264881" y="723674"/>
                  <a:pt x="270148" y="723674"/>
                </a:cubicBezTo>
                <a:lnTo>
                  <a:pt x="382915" y="723674"/>
                </a:lnTo>
                <a:cubicBezTo>
                  <a:pt x="388182" y="723674"/>
                  <a:pt x="392440" y="719451"/>
                  <a:pt x="392440" y="714225"/>
                </a:cubicBezTo>
                <a:cubicBezTo>
                  <a:pt x="392440" y="709000"/>
                  <a:pt x="388182" y="704777"/>
                  <a:pt x="382915" y="704777"/>
                </a:cubicBezTo>
                <a:close/>
              </a:path>
            </a:pathLst>
          </a:custGeom>
          <a:solidFill>
            <a:schemeClr val="tx1">
              <a:lumMod val="75000"/>
              <a:lumOff val="25000"/>
            </a:schemeClr>
          </a:solidFill>
          <a:ln w="9525" cap="flat">
            <a:noFill/>
            <a:prstDash val="solid"/>
            <a:miter/>
          </a:ln>
        </p:spPr>
        <p:txBody>
          <a:bodyPr rtlCol="0" anchor="ctr"/>
          <a:lstStyle/>
          <a:p>
            <a:endParaRPr lang="fr-FR"/>
          </a:p>
        </p:txBody>
      </p:sp>
      <p:grpSp>
        <p:nvGrpSpPr>
          <p:cNvPr id="59" name="Groupe 58">
            <a:extLst>
              <a:ext uri="{FF2B5EF4-FFF2-40B4-BE49-F238E27FC236}">
                <a16:creationId xmlns:a16="http://schemas.microsoft.com/office/drawing/2014/main" id="{036B040D-4BB9-4D4D-8B36-CCC2C31D9F41}"/>
              </a:ext>
            </a:extLst>
          </p:cNvPr>
          <p:cNvGrpSpPr/>
          <p:nvPr userDrawn="1"/>
        </p:nvGrpSpPr>
        <p:grpSpPr>
          <a:xfrm>
            <a:off x="9249013" y="3402630"/>
            <a:ext cx="1094439" cy="1006118"/>
            <a:chOff x="3829650" y="736082"/>
            <a:chExt cx="4527991" cy="4162581"/>
          </a:xfrm>
          <a:solidFill>
            <a:schemeClr val="tx1">
              <a:lumMod val="75000"/>
              <a:lumOff val="25000"/>
            </a:schemeClr>
          </a:solidFill>
        </p:grpSpPr>
        <p:sp>
          <p:nvSpPr>
            <p:cNvPr id="60" name="Forme libre 59">
              <a:extLst>
                <a:ext uri="{FF2B5EF4-FFF2-40B4-BE49-F238E27FC236}">
                  <a16:creationId xmlns:a16="http://schemas.microsoft.com/office/drawing/2014/main" id="{7A2D7BF8-C39A-C044-9F9D-9851A9CD5988}"/>
                </a:ext>
              </a:extLst>
            </p:cNvPr>
            <p:cNvSpPr/>
            <p:nvPr/>
          </p:nvSpPr>
          <p:spPr>
            <a:xfrm>
              <a:off x="6616714" y="3217200"/>
              <a:ext cx="304800" cy="152400"/>
            </a:xfrm>
            <a:custGeom>
              <a:avLst/>
              <a:gdLst>
                <a:gd name="connsiteX0" fmla="*/ 265480 w 304800"/>
                <a:gd name="connsiteY0" fmla="*/ 153126 h 152400"/>
                <a:gd name="connsiteX1" fmla="*/ 253221 w 304800"/>
                <a:gd name="connsiteY1" fmla="*/ 151507 h 152400"/>
                <a:gd name="connsiteX2" fmla="*/ 35404 w 304800"/>
                <a:gd name="connsiteY2" fmla="*/ 93652 h 152400"/>
                <a:gd name="connsiteX3" fmla="*/ 1609 w 304800"/>
                <a:gd name="connsiteY3" fmla="*/ 35387 h 152400"/>
                <a:gd name="connsiteX4" fmla="*/ 59864 w 304800"/>
                <a:gd name="connsiteY4" fmla="*/ 1602 h 152400"/>
                <a:gd name="connsiteX5" fmla="*/ 277682 w 304800"/>
                <a:gd name="connsiteY5" fmla="*/ 59457 h 152400"/>
                <a:gd name="connsiteX6" fmla="*/ 311476 w 304800"/>
                <a:gd name="connsiteY6" fmla="*/ 117721 h 152400"/>
                <a:gd name="connsiteX7" fmla="*/ 265480 w 304800"/>
                <a:gd name="connsiteY7" fmla="*/ 15312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152400">
                  <a:moveTo>
                    <a:pt x="265480" y="153126"/>
                  </a:moveTo>
                  <a:cubicBezTo>
                    <a:pt x="261432" y="153126"/>
                    <a:pt x="257326" y="152602"/>
                    <a:pt x="253221" y="151507"/>
                  </a:cubicBezTo>
                  <a:lnTo>
                    <a:pt x="35404" y="93652"/>
                  </a:lnTo>
                  <a:cubicBezTo>
                    <a:pt x="9981" y="86899"/>
                    <a:pt x="-5145" y="60819"/>
                    <a:pt x="1609" y="35387"/>
                  </a:cubicBezTo>
                  <a:cubicBezTo>
                    <a:pt x="8362" y="9975"/>
                    <a:pt x="34413" y="-5132"/>
                    <a:pt x="59864" y="1602"/>
                  </a:cubicBezTo>
                  <a:lnTo>
                    <a:pt x="277682" y="59457"/>
                  </a:lnTo>
                  <a:cubicBezTo>
                    <a:pt x="303094" y="66210"/>
                    <a:pt x="318229" y="92290"/>
                    <a:pt x="311476" y="117721"/>
                  </a:cubicBezTo>
                  <a:cubicBezTo>
                    <a:pt x="305809" y="139038"/>
                    <a:pt x="286549" y="153126"/>
                    <a:pt x="265480" y="153126"/>
                  </a:cubicBezTo>
                  <a:close/>
                </a:path>
              </a:pathLst>
            </a:custGeom>
            <a:grpFill/>
            <a:ln w="9525" cap="flat">
              <a:noFill/>
              <a:prstDash val="solid"/>
              <a:miter/>
            </a:ln>
          </p:spPr>
          <p:txBody>
            <a:bodyPr rtlCol="0" anchor="ctr"/>
            <a:lstStyle/>
            <a:p>
              <a:endParaRPr lang="fr-FR"/>
            </a:p>
          </p:txBody>
        </p:sp>
        <p:sp>
          <p:nvSpPr>
            <p:cNvPr id="61" name="Forme libre 60">
              <a:extLst>
                <a:ext uri="{FF2B5EF4-FFF2-40B4-BE49-F238E27FC236}">
                  <a16:creationId xmlns:a16="http://schemas.microsoft.com/office/drawing/2014/main" id="{E384B55A-6415-3348-955A-30539EF8B97A}"/>
                </a:ext>
              </a:extLst>
            </p:cNvPr>
            <p:cNvSpPr/>
            <p:nvPr/>
          </p:nvSpPr>
          <p:spPr>
            <a:xfrm>
              <a:off x="6122740" y="3646922"/>
              <a:ext cx="876300" cy="647700"/>
            </a:xfrm>
            <a:custGeom>
              <a:avLst/>
              <a:gdLst>
                <a:gd name="connsiteX0" fmla="*/ 757130 w 876300"/>
                <a:gd name="connsiteY0" fmla="*/ 656797 h 647700"/>
                <a:gd name="connsiteX1" fmla="*/ 728145 w 876300"/>
                <a:gd name="connsiteY1" fmla="*/ 653006 h 647700"/>
                <a:gd name="connsiteX2" fmla="*/ 83751 w 876300"/>
                <a:gd name="connsiteY2" fmla="*/ 481794 h 647700"/>
                <a:gd name="connsiteX3" fmla="*/ 3788 w 876300"/>
                <a:gd name="connsiteY3" fmla="*/ 343957 h 647700"/>
                <a:gd name="connsiteX4" fmla="*/ 7065 w 876300"/>
                <a:gd name="connsiteY4" fmla="*/ 331623 h 647700"/>
                <a:gd name="connsiteX5" fmla="*/ 437900 w 876300"/>
                <a:gd name="connsiteY5" fmla="*/ 0 h 647700"/>
                <a:gd name="connsiteX6" fmla="*/ 552695 w 876300"/>
                <a:gd name="connsiteY6" fmla="*/ 15069 h 647700"/>
                <a:gd name="connsiteX7" fmla="*/ 823986 w 876300"/>
                <a:gd name="connsiteY7" fmla="*/ 222313 h 647700"/>
                <a:gd name="connsiteX8" fmla="*/ 869258 w 876300"/>
                <a:gd name="connsiteY8" fmla="*/ 560708 h 647700"/>
                <a:gd name="connsiteX9" fmla="*/ 865982 w 876300"/>
                <a:gd name="connsiteY9" fmla="*/ 573024 h 647700"/>
                <a:gd name="connsiteX10" fmla="*/ 757130 w 876300"/>
                <a:gd name="connsiteY10" fmla="*/ 656797 h 647700"/>
                <a:gd name="connsiteX11" fmla="*/ 437900 w 876300"/>
                <a:gd name="connsiteY11" fmla="*/ 95250 h 647700"/>
                <a:gd name="connsiteX12" fmla="*/ 99114 w 876300"/>
                <a:gd name="connsiteY12" fmla="*/ 356092 h 647700"/>
                <a:gd name="connsiteX13" fmla="*/ 95838 w 876300"/>
                <a:gd name="connsiteY13" fmla="*/ 368427 h 647700"/>
                <a:gd name="connsiteX14" fmla="*/ 108211 w 876300"/>
                <a:gd name="connsiteY14" fmla="*/ 389744 h 647700"/>
                <a:gd name="connsiteX15" fmla="*/ 752606 w 876300"/>
                <a:gd name="connsiteY15" fmla="*/ 560956 h 647700"/>
                <a:gd name="connsiteX16" fmla="*/ 773932 w 876300"/>
                <a:gd name="connsiteY16" fmla="*/ 548564 h 647700"/>
                <a:gd name="connsiteX17" fmla="*/ 777209 w 876300"/>
                <a:gd name="connsiteY17" fmla="*/ 536248 h 647700"/>
                <a:gd name="connsiteX18" fmla="*/ 741604 w 876300"/>
                <a:gd name="connsiteY18" fmla="*/ 270129 h 647700"/>
                <a:gd name="connsiteX19" fmla="*/ 528235 w 876300"/>
                <a:gd name="connsiteY19" fmla="*/ 107128 h 647700"/>
                <a:gd name="connsiteX20" fmla="*/ 437900 w 876300"/>
                <a:gd name="connsiteY20" fmla="*/ 952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6300" h="647700">
                  <a:moveTo>
                    <a:pt x="757130" y="656797"/>
                  </a:moveTo>
                  <a:cubicBezTo>
                    <a:pt x="747376" y="656797"/>
                    <a:pt x="737623" y="655511"/>
                    <a:pt x="728145" y="653006"/>
                  </a:cubicBezTo>
                  <a:lnTo>
                    <a:pt x="83751" y="481794"/>
                  </a:lnTo>
                  <a:cubicBezTo>
                    <a:pt x="23705" y="465849"/>
                    <a:pt x="-12157" y="404013"/>
                    <a:pt x="3788" y="343957"/>
                  </a:cubicBezTo>
                  <a:lnTo>
                    <a:pt x="7065" y="331623"/>
                  </a:lnTo>
                  <a:cubicBezTo>
                    <a:pt x="58928" y="136379"/>
                    <a:pt x="236103" y="0"/>
                    <a:pt x="437900" y="0"/>
                  </a:cubicBezTo>
                  <a:cubicBezTo>
                    <a:pt x="476476" y="0"/>
                    <a:pt x="515090" y="5077"/>
                    <a:pt x="552695" y="15069"/>
                  </a:cubicBezTo>
                  <a:cubicBezTo>
                    <a:pt x="667843" y="45653"/>
                    <a:pt x="764197" y="119253"/>
                    <a:pt x="823986" y="222313"/>
                  </a:cubicBezTo>
                  <a:cubicBezTo>
                    <a:pt x="883774" y="325374"/>
                    <a:pt x="899862" y="445561"/>
                    <a:pt x="869258" y="560708"/>
                  </a:cubicBezTo>
                  <a:lnTo>
                    <a:pt x="865982" y="573024"/>
                  </a:lnTo>
                  <a:cubicBezTo>
                    <a:pt x="852885" y="622345"/>
                    <a:pt x="808117" y="656797"/>
                    <a:pt x="757130" y="656797"/>
                  </a:cubicBezTo>
                  <a:close/>
                  <a:moveTo>
                    <a:pt x="437900" y="95250"/>
                  </a:moveTo>
                  <a:cubicBezTo>
                    <a:pt x="279232" y="95250"/>
                    <a:pt x="139910" y="202520"/>
                    <a:pt x="99114" y="356092"/>
                  </a:cubicBezTo>
                  <a:lnTo>
                    <a:pt x="95838" y="368427"/>
                  </a:lnTo>
                  <a:cubicBezTo>
                    <a:pt x="93371" y="377714"/>
                    <a:pt x="98914" y="387277"/>
                    <a:pt x="108211" y="389744"/>
                  </a:cubicBezTo>
                  <a:lnTo>
                    <a:pt x="752606" y="560956"/>
                  </a:lnTo>
                  <a:cubicBezTo>
                    <a:pt x="761930" y="563451"/>
                    <a:pt x="771503" y="557679"/>
                    <a:pt x="773932" y="548564"/>
                  </a:cubicBezTo>
                  <a:lnTo>
                    <a:pt x="777209" y="536248"/>
                  </a:lnTo>
                  <a:cubicBezTo>
                    <a:pt x="801269" y="445684"/>
                    <a:pt x="788619" y="351158"/>
                    <a:pt x="741604" y="270129"/>
                  </a:cubicBezTo>
                  <a:cubicBezTo>
                    <a:pt x="694570" y="189071"/>
                    <a:pt x="618798" y="131178"/>
                    <a:pt x="528235" y="107128"/>
                  </a:cubicBezTo>
                  <a:cubicBezTo>
                    <a:pt x="498612" y="99251"/>
                    <a:pt x="468227" y="95250"/>
                    <a:pt x="437900" y="95250"/>
                  </a:cubicBezTo>
                  <a:close/>
                </a:path>
              </a:pathLst>
            </a:custGeom>
            <a:grpFill/>
            <a:ln w="9525" cap="flat">
              <a:noFill/>
              <a:prstDash val="solid"/>
              <a:miter/>
            </a:ln>
          </p:spPr>
          <p:txBody>
            <a:bodyPr rtlCol="0" anchor="ctr"/>
            <a:lstStyle/>
            <a:p>
              <a:endParaRPr lang="fr-FR"/>
            </a:p>
          </p:txBody>
        </p:sp>
        <p:sp>
          <p:nvSpPr>
            <p:cNvPr id="62" name="Forme libre 61">
              <a:extLst>
                <a:ext uri="{FF2B5EF4-FFF2-40B4-BE49-F238E27FC236}">
                  <a16:creationId xmlns:a16="http://schemas.microsoft.com/office/drawing/2014/main" id="{014A618A-CE61-D24F-A5D3-3CCAC88029A9}"/>
                </a:ext>
              </a:extLst>
            </p:cNvPr>
            <p:cNvSpPr/>
            <p:nvPr/>
          </p:nvSpPr>
          <p:spPr>
            <a:xfrm>
              <a:off x="7155399" y="2618080"/>
              <a:ext cx="676275" cy="400050"/>
            </a:xfrm>
            <a:custGeom>
              <a:avLst/>
              <a:gdLst>
                <a:gd name="connsiteX0" fmla="*/ 316754 w 676275"/>
                <a:gd name="connsiteY0" fmla="*/ 402574 h 400050"/>
                <a:gd name="connsiteX1" fmla="*/ 15002 w 676275"/>
                <a:gd name="connsiteY1" fmla="*/ 273520 h 400050"/>
                <a:gd name="connsiteX2" fmla="*/ 7287 w 676275"/>
                <a:gd name="connsiteY2" fmla="*/ 213494 h 400050"/>
                <a:gd name="connsiteX3" fmla="*/ 314325 w 676275"/>
                <a:gd name="connsiteY3" fmla="*/ 3115 h 400050"/>
                <a:gd name="connsiteX4" fmla="*/ 362884 w 676275"/>
                <a:gd name="connsiteY4" fmla="*/ 0 h 400050"/>
                <a:gd name="connsiteX5" fmla="*/ 664646 w 676275"/>
                <a:gd name="connsiteY5" fmla="*/ 128997 h 400050"/>
                <a:gd name="connsiteX6" fmla="*/ 672370 w 676275"/>
                <a:gd name="connsiteY6" fmla="*/ 189014 h 400050"/>
                <a:gd name="connsiteX7" fmla="*/ 365284 w 676275"/>
                <a:gd name="connsiteY7" fmla="*/ 399440 h 400050"/>
                <a:gd name="connsiteX8" fmla="*/ 316754 w 676275"/>
                <a:gd name="connsiteY8" fmla="*/ 402574 h 400050"/>
                <a:gd name="connsiteX9" fmla="*/ 111090 w 676275"/>
                <a:gd name="connsiteY9" fmla="*/ 230696 h 400050"/>
                <a:gd name="connsiteX10" fmla="*/ 353130 w 676275"/>
                <a:gd name="connsiteY10" fmla="*/ 304981 h 400050"/>
                <a:gd name="connsiteX11" fmla="*/ 568557 w 676275"/>
                <a:gd name="connsiteY11" fmla="*/ 171841 h 400050"/>
                <a:gd name="connsiteX12" fmla="*/ 362884 w 676275"/>
                <a:gd name="connsiteY12" fmla="*/ 95250 h 400050"/>
                <a:gd name="connsiteX13" fmla="*/ 326479 w 676275"/>
                <a:gd name="connsiteY13" fmla="*/ 97584 h 400050"/>
                <a:gd name="connsiteX14" fmla="*/ 111090 w 676275"/>
                <a:gd name="connsiteY14" fmla="*/ 23069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6275" h="400050">
                  <a:moveTo>
                    <a:pt x="316754" y="402574"/>
                  </a:moveTo>
                  <a:cubicBezTo>
                    <a:pt x="209122" y="402574"/>
                    <a:pt x="104775" y="357940"/>
                    <a:pt x="15002" y="273520"/>
                  </a:cubicBezTo>
                  <a:cubicBezTo>
                    <a:pt x="-1581" y="257909"/>
                    <a:pt x="-4810" y="232782"/>
                    <a:pt x="7287" y="213494"/>
                  </a:cubicBezTo>
                  <a:cubicBezTo>
                    <a:pt x="82563" y="93593"/>
                    <a:pt x="191615" y="18878"/>
                    <a:pt x="314325" y="3115"/>
                  </a:cubicBezTo>
                  <a:cubicBezTo>
                    <a:pt x="330394" y="1048"/>
                    <a:pt x="346720" y="0"/>
                    <a:pt x="362884" y="0"/>
                  </a:cubicBezTo>
                  <a:cubicBezTo>
                    <a:pt x="470517" y="0"/>
                    <a:pt x="574863" y="44606"/>
                    <a:pt x="664646" y="128997"/>
                  </a:cubicBezTo>
                  <a:cubicBezTo>
                    <a:pt x="681229" y="144590"/>
                    <a:pt x="684467" y="169736"/>
                    <a:pt x="672370" y="189014"/>
                  </a:cubicBezTo>
                  <a:cubicBezTo>
                    <a:pt x="597113" y="308934"/>
                    <a:pt x="488042" y="383667"/>
                    <a:pt x="365284" y="399440"/>
                  </a:cubicBezTo>
                  <a:cubicBezTo>
                    <a:pt x="349225" y="401517"/>
                    <a:pt x="332899" y="402574"/>
                    <a:pt x="316754" y="402574"/>
                  </a:cubicBezTo>
                  <a:close/>
                  <a:moveTo>
                    <a:pt x="111090" y="230696"/>
                  </a:moveTo>
                  <a:cubicBezTo>
                    <a:pt x="185919" y="289484"/>
                    <a:pt x="270196" y="315620"/>
                    <a:pt x="353130" y="304981"/>
                  </a:cubicBezTo>
                  <a:cubicBezTo>
                    <a:pt x="435588" y="294399"/>
                    <a:pt x="510912" y="247555"/>
                    <a:pt x="568557" y="171841"/>
                  </a:cubicBezTo>
                  <a:cubicBezTo>
                    <a:pt x="504587" y="121596"/>
                    <a:pt x="434169" y="95250"/>
                    <a:pt x="362884" y="95250"/>
                  </a:cubicBezTo>
                  <a:cubicBezTo>
                    <a:pt x="350778" y="95250"/>
                    <a:pt x="338519" y="96031"/>
                    <a:pt x="326479" y="97584"/>
                  </a:cubicBezTo>
                  <a:cubicBezTo>
                    <a:pt x="244060" y="108175"/>
                    <a:pt x="168745" y="155000"/>
                    <a:pt x="111090" y="230696"/>
                  </a:cubicBezTo>
                  <a:close/>
                </a:path>
              </a:pathLst>
            </a:custGeom>
            <a:grpFill/>
            <a:ln w="9525" cap="flat">
              <a:noFill/>
              <a:prstDash val="solid"/>
              <a:miter/>
            </a:ln>
          </p:spPr>
          <p:txBody>
            <a:bodyPr rtlCol="0" anchor="ctr"/>
            <a:lstStyle/>
            <a:p>
              <a:endParaRPr lang="fr-FR"/>
            </a:p>
          </p:txBody>
        </p:sp>
        <p:sp>
          <p:nvSpPr>
            <p:cNvPr id="63" name="Forme libre 62">
              <a:extLst>
                <a:ext uri="{FF2B5EF4-FFF2-40B4-BE49-F238E27FC236}">
                  <a16:creationId xmlns:a16="http://schemas.microsoft.com/office/drawing/2014/main" id="{C6834002-4968-2442-92F4-EE753D27E8DD}"/>
                </a:ext>
              </a:extLst>
            </p:cNvPr>
            <p:cNvSpPr/>
            <p:nvPr/>
          </p:nvSpPr>
          <p:spPr>
            <a:xfrm>
              <a:off x="4972650" y="2148764"/>
              <a:ext cx="314325" cy="95250"/>
            </a:xfrm>
            <a:custGeom>
              <a:avLst/>
              <a:gdLst>
                <a:gd name="connsiteX0" fmla="*/ 272996 w 314325"/>
                <a:gd name="connsiteY0" fmla="*/ 95250 h 95250"/>
                <a:gd name="connsiteX1" fmla="*/ 47625 w 314325"/>
                <a:gd name="connsiteY1" fmla="*/ 95250 h 95250"/>
                <a:gd name="connsiteX2" fmla="*/ 0 w 314325"/>
                <a:gd name="connsiteY2" fmla="*/ 47625 h 95250"/>
                <a:gd name="connsiteX3" fmla="*/ 47625 w 314325"/>
                <a:gd name="connsiteY3" fmla="*/ 0 h 95250"/>
                <a:gd name="connsiteX4" fmla="*/ 272996 w 314325"/>
                <a:gd name="connsiteY4" fmla="*/ 0 h 95250"/>
                <a:gd name="connsiteX5" fmla="*/ 320621 w 314325"/>
                <a:gd name="connsiteY5" fmla="*/ 47625 h 95250"/>
                <a:gd name="connsiteX6" fmla="*/ 272996 w 314325"/>
                <a:gd name="connsiteY6" fmla="*/ 952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95250">
                  <a:moveTo>
                    <a:pt x="272996" y="95250"/>
                  </a:moveTo>
                  <a:lnTo>
                    <a:pt x="47625" y="95250"/>
                  </a:lnTo>
                  <a:cubicBezTo>
                    <a:pt x="21326" y="95250"/>
                    <a:pt x="0" y="73924"/>
                    <a:pt x="0" y="47625"/>
                  </a:cubicBezTo>
                  <a:cubicBezTo>
                    <a:pt x="0" y="21326"/>
                    <a:pt x="21326" y="0"/>
                    <a:pt x="47625" y="0"/>
                  </a:cubicBezTo>
                  <a:lnTo>
                    <a:pt x="272996" y="0"/>
                  </a:lnTo>
                  <a:cubicBezTo>
                    <a:pt x="299295" y="0"/>
                    <a:pt x="320621" y="21326"/>
                    <a:pt x="320621" y="47625"/>
                  </a:cubicBezTo>
                  <a:cubicBezTo>
                    <a:pt x="320621" y="73924"/>
                    <a:pt x="299295" y="95250"/>
                    <a:pt x="272996" y="95250"/>
                  </a:cubicBezTo>
                  <a:close/>
                </a:path>
              </a:pathLst>
            </a:custGeom>
            <a:grpFill/>
            <a:ln w="9525" cap="flat">
              <a:noFill/>
              <a:prstDash val="solid"/>
              <a:miter/>
            </a:ln>
          </p:spPr>
          <p:txBody>
            <a:bodyPr rtlCol="0" anchor="ctr"/>
            <a:lstStyle/>
            <a:p>
              <a:endParaRPr lang="fr-FR"/>
            </a:p>
          </p:txBody>
        </p:sp>
        <p:sp>
          <p:nvSpPr>
            <p:cNvPr id="64" name="Forme libre 63">
              <a:extLst>
                <a:ext uri="{FF2B5EF4-FFF2-40B4-BE49-F238E27FC236}">
                  <a16:creationId xmlns:a16="http://schemas.microsoft.com/office/drawing/2014/main" id="{C15F12EE-E732-9C4A-9EAB-7E730995B852}"/>
                </a:ext>
              </a:extLst>
            </p:cNvPr>
            <p:cNvSpPr/>
            <p:nvPr/>
          </p:nvSpPr>
          <p:spPr>
            <a:xfrm>
              <a:off x="4686900" y="2577379"/>
              <a:ext cx="885825" cy="552450"/>
            </a:xfrm>
            <a:custGeom>
              <a:avLst/>
              <a:gdLst>
                <a:gd name="connsiteX0" fmla="*/ 446065 w 885825"/>
                <a:gd name="connsiteY0" fmla="*/ 558746 h 552450"/>
                <a:gd name="connsiteX1" fmla="*/ 0 w 885825"/>
                <a:gd name="connsiteY1" fmla="*/ 112690 h 552450"/>
                <a:gd name="connsiteX2" fmla="*/ 112690 w 885825"/>
                <a:gd name="connsiteY2" fmla="*/ 0 h 552450"/>
                <a:gd name="connsiteX3" fmla="*/ 779440 w 885825"/>
                <a:gd name="connsiteY3" fmla="*/ 0 h 552450"/>
                <a:gd name="connsiteX4" fmla="*/ 892131 w 885825"/>
                <a:gd name="connsiteY4" fmla="*/ 112690 h 552450"/>
                <a:gd name="connsiteX5" fmla="*/ 446065 w 885825"/>
                <a:gd name="connsiteY5" fmla="*/ 558746 h 552450"/>
                <a:gd name="connsiteX6" fmla="*/ 112690 w 885825"/>
                <a:gd name="connsiteY6" fmla="*/ 95259 h 552450"/>
                <a:gd name="connsiteX7" fmla="*/ 95250 w 885825"/>
                <a:gd name="connsiteY7" fmla="*/ 112700 h 552450"/>
                <a:gd name="connsiteX8" fmla="*/ 446065 w 885825"/>
                <a:gd name="connsiteY8" fmla="*/ 463505 h 552450"/>
                <a:gd name="connsiteX9" fmla="*/ 796881 w 885825"/>
                <a:gd name="connsiteY9" fmla="*/ 112700 h 552450"/>
                <a:gd name="connsiteX10" fmla="*/ 779440 w 885825"/>
                <a:gd name="connsiteY10" fmla="*/ 95259 h 552450"/>
                <a:gd name="connsiteX11" fmla="*/ 112690 w 885825"/>
                <a:gd name="connsiteY11" fmla="*/ 9525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25" h="552450">
                  <a:moveTo>
                    <a:pt x="446065" y="558746"/>
                  </a:moveTo>
                  <a:cubicBezTo>
                    <a:pt x="200111" y="558746"/>
                    <a:pt x="0" y="358645"/>
                    <a:pt x="0" y="112690"/>
                  </a:cubicBezTo>
                  <a:cubicBezTo>
                    <a:pt x="0" y="50559"/>
                    <a:pt x="50549" y="0"/>
                    <a:pt x="112690" y="0"/>
                  </a:cubicBezTo>
                  <a:lnTo>
                    <a:pt x="779440" y="0"/>
                  </a:lnTo>
                  <a:cubicBezTo>
                    <a:pt x="841572" y="0"/>
                    <a:pt x="892131" y="50549"/>
                    <a:pt x="892131" y="112690"/>
                  </a:cubicBezTo>
                  <a:cubicBezTo>
                    <a:pt x="892121" y="358645"/>
                    <a:pt x="692020" y="558746"/>
                    <a:pt x="446065" y="558746"/>
                  </a:cubicBezTo>
                  <a:close/>
                  <a:moveTo>
                    <a:pt x="112690" y="95259"/>
                  </a:moveTo>
                  <a:cubicBezTo>
                    <a:pt x="103080" y="95259"/>
                    <a:pt x="95250" y="103079"/>
                    <a:pt x="95250" y="112700"/>
                  </a:cubicBezTo>
                  <a:cubicBezTo>
                    <a:pt x="95250" y="306133"/>
                    <a:pt x="252622" y="463505"/>
                    <a:pt x="446065" y="463505"/>
                  </a:cubicBezTo>
                  <a:cubicBezTo>
                    <a:pt x="639509" y="463505"/>
                    <a:pt x="796881" y="306143"/>
                    <a:pt x="796881" y="112700"/>
                  </a:cubicBezTo>
                  <a:cubicBezTo>
                    <a:pt x="796881" y="103089"/>
                    <a:pt x="789061" y="95259"/>
                    <a:pt x="779440" y="95259"/>
                  </a:cubicBezTo>
                  <a:lnTo>
                    <a:pt x="112690" y="95259"/>
                  </a:lnTo>
                  <a:close/>
                </a:path>
              </a:pathLst>
            </a:custGeom>
            <a:grpFill/>
            <a:ln w="9525" cap="flat">
              <a:noFill/>
              <a:prstDash val="solid"/>
              <a:miter/>
            </a:ln>
          </p:spPr>
          <p:txBody>
            <a:bodyPr rtlCol="0" anchor="ctr"/>
            <a:lstStyle/>
            <a:p>
              <a:endParaRPr lang="fr-FR"/>
            </a:p>
          </p:txBody>
        </p:sp>
        <p:sp>
          <p:nvSpPr>
            <p:cNvPr id="65" name="Forme libre 64">
              <a:extLst>
                <a:ext uri="{FF2B5EF4-FFF2-40B4-BE49-F238E27FC236}">
                  <a16:creationId xmlns:a16="http://schemas.microsoft.com/office/drawing/2014/main" id="{CDED7B9F-EC05-4A41-8540-4344EB1D3B07}"/>
                </a:ext>
              </a:extLst>
            </p:cNvPr>
            <p:cNvSpPr/>
            <p:nvPr/>
          </p:nvSpPr>
          <p:spPr>
            <a:xfrm>
              <a:off x="5395366" y="1764938"/>
              <a:ext cx="2962275" cy="3133725"/>
            </a:xfrm>
            <a:custGeom>
              <a:avLst/>
              <a:gdLst>
                <a:gd name="connsiteX0" fmla="*/ 1297661 w 2962275"/>
                <a:gd name="connsiteY0" fmla="*/ 3137780 h 3133725"/>
                <a:gd name="connsiteX1" fmla="*/ 1297575 w 2962275"/>
                <a:gd name="connsiteY1" fmla="*/ 3137780 h 3133725"/>
                <a:gd name="connsiteX2" fmla="*/ 962123 w 2962275"/>
                <a:gd name="connsiteY2" fmla="*/ 3093784 h 3133725"/>
                <a:gd name="connsiteX3" fmla="*/ 299945 w 2962275"/>
                <a:gd name="connsiteY3" fmla="*/ 2673884 h 3133725"/>
                <a:gd name="connsiteX4" fmla="*/ 260 w 2962275"/>
                <a:gd name="connsiteY4" fmla="*/ 1969424 h 3133725"/>
                <a:gd name="connsiteX5" fmla="*/ 35903 w 2962275"/>
                <a:gd name="connsiteY5" fmla="*/ 1918323 h 3133725"/>
                <a:gd name="connsiteX6" fmla="*/ 945655 w 2962275"/>
                <a:gd name="connsiteY6" fmla="*/ 747395 h 3133725"/>
                <a:gd name="connsiteX7" fmla="*/ 945655 w 2962275"/>
                <a:gd name="connsiteY7" fmla="*/ 47632 h 3133725"/>
                <a:gd name="connsiteX8" fmla="*/ 967848 w 2962275"/>
                <a:gd name="connsiteY8" fmla="*/ 7360 h 3133725"/>
                <a:gd name="connsiteX9" fmla="*/ 1013739 w 2962275"/>
                <a:gd name="connsiteY9" fmla="*/ 4617 h 3133725"/>
                <a:gd name="connsiteX10" fmla="*/ 1715532 w 2962275"/>
                <a:gd name="connsiteY10" fmla="*/ 257953 h 3133725"/>
                <a:gd name="connsiteX11" fmla="*/ 2665222 w 2962275"/>
                <a:gd name="connsiteY11" fmla="*/ 394799 h 3133725"/>
                <a:gd name="connsiteX12" fmla="*/ 2754805 w 2962275"/>
                <a:gd name="connsiteY12" fmla="*/ 393113 h 3133725"/>
                <a:gd name="connsiteX13" fmla="*/ 2924597 w 2962275"/>
                <a:gd name="connsiteY13" fmla="*/ 472685 h 3133725"/>
                <a:gd name="connsiteX14" fmla="*/ 2960021 w 2962275"/>
                <a:gd name="connsiteY14" fmla="*/ 649488 h 3133725"/>
                <a:gd name="connsiteX15" fmla="*/ 2556380 w 2962275"/>
                <a:gd name="connsiteY15" fmla="*/ 2168811 h 3133725"/>
                <a:gd name="connsiteX16" fmla="*/ 1297661 w 2962275"/>
                <a:gd name="connsiteY16" fmla="*/ 3137780 h 3133725"/>
                <a:gd name="connsiteX17" fmla="*/ 99873 w 2962275"/>
                <a:gd name="connsiteY17" fmla="*/ 1999647 h 3133725"/>
                <a:gd name="connsiteX18" fmla="*/ 986584 w 2962275"/>
                <a:gd name="connsiteY18" fmla="*/ 3001725 h 3133725"/>
                <a:gd name="connsiteX19" fmla="*/ 1297575 w 2962275"/>
                <a:gd name="connsiteY19" fmla="*/ 3042521 h 3133725"/>
                <a:gd name="connsiteX20" fmla="*/ 2464321 w 2962275"/>
                <a:gd name="connsiteY20" fmla="*/ 2144342 h 3133725"/>
                <a:gd name="connsiteX21" fmla="*/ 2867962 w 2962275"/>
                <a:gd name="connsiteY21" fmla="*/ 625028 h 3133725"/>
                <a:gd name="connsiteX22" fmla="*/ 2849093 w 2962275"/>
                <a:gd name="connsiteY22" fmla="*/ 530740 h 3133725"/>
                <a:gd name="connsiteX23" fmla="*/ 2758481 w 2962275"/>
                <a:gd name="connsiteY23" fmla="*/ 488277 h 3133725"/>
                <a:gd name="connsiteX24" fmla="*/ 2665213 w 2962275"/>
                <a:gd name="connsiteY24" fmla="*/ 490039 h 3133725"/>
                <a:gd name="connsiteX25" fmla="*/ 1691062 w 2962275"/>
                <a:gd name="connsiteY25" fmla="*/ 350003 h 3133725"/>
                <a:gd name="connsiteX26" fmla="*/ 1040895 w 2962275"/>
                <a:gd name="connsiteY26" fmla="*/ 122079 h 3133725"/>
                <a:gd name="connsiteX27" fmla="*/ 1040895 w 2962275"/>
                <a:gd name="connsiteY27" fmla="*/ 747367 h 3133725"/>
                <a:gd name="connsiteX28" fmla="*/ 99873 w 2962275"/>
                <a:gd name="connsiteY28" fmla="*/ 1999647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62275" h="3133725">
                  <a:moveTo>
                    <a:pt x="1297661" y="3137780"/>
                  </a:moveTo>
                  <a:cubicBezTo>
                    <a:pt x="1297622" y="3137780"/>
                    <a:pt x="1297613" y="3137780"/>
                    <a:pt x="1297575" y="3137780"/>
                  </a:cubicBezTo>
                  <a:cubicBezTo>
                    <a:pt x="1184875" y="3137780"/>
                    <a:pt x="1072013" y="3122969"/>
                    <a:pt x="962123" y="3093784"/>
                  </a:cubicBezTo>
                  <a:cubicBezTo>
                    <a:pt x="701729" y="3024595"/>
                    <a:pt x="472748" y="2879395"/>
                    <a:pt x="299945" y="2673884"/>
                  </a:cubicBezTo>
                  <a:cubicBezTo>
                    <a:pt x="131058" y="2473021"/>
                    <a:pt x="27426" y="2229428"/>
                    <a:pt x="260" y="1969424"/>
                  </a:cubicBezTo>
                  <a:cubicBezTo>
                    <a:pt x="-2197" y="1945888"/>
                    <a:pt x="12976" y="1924124"/>
                    <a:pt x="35903" y="1918323"/>
                  </a:cubicBezTo>
                  <a:cubicBezTo>
                    <a:pt x="571551" y="1782277"/>
                    <a:pt x="945655" y="1300779"/>
                    <a:pt x="945655" y="747395"/>
                  </a:cubicBezTo>
                  <a:lnTo>
                    <a:pt x="945655" y="47632"/>
                  </a:lnTo>
                  <a:cubicBezTo>
                    <a:pt x="945655" y="31296"/>
                    <a:pt x="954037" y="16095"/>
                    <a:pt x="967848" y="7360"/>
                  </a:cubicBezTo>
                  <a:cubicBezTo>
                    <a:pt x="981659" y="-1374"/>
                    <a:pt x="999004" y="-2393"/>
                    <a:pt x="1013739" y="4617"/>
                  </a:cubicBezTo>
                  <a:cubicBezTo>
                    <a:pt x="1221994" y="103705"/>
                    <a:pt x="1464672" y="191316"/>
                    <a:pt x="1715532" y="257953"/>
                  </a:cubicBezTo>
                  <a:cubicBezTo>
                    <a:pt x="2052498" y="347479"/>
                    <a:pt x="2380891" y="394799"/>
                    <a:pt x="2665222" y="394799"/>
                  </a:cubicBezTo>
                  <a:cubicBezTo>
                    <a:pt x="2695683" y="394799"/>
                    <a:pt x="2725830" y="394228"/>
                    <a:pt x="2754805" y="393113"/>
                  </a:cubicBezTo>
                  <a:cubicBezTo>
                    <a:pt x="2821975" y="390437"/>
                    <a:pt x="2883992" y="419878"/>
                    <a:pt x="2924597" y="472685"/>
                  </a:cubicBezTo>
                  <a:cubicBezTo>
                    <a:pt x="2963517" y="523291"/>
                    <a:pt x="2976423" y="587737"/>
                    <a:pt x="2960021" y="649488"/>
                  </a:cubicBezTo>
                  <a:lnTo>
                    <a:pt x="2556380" y="2168811"/>
                  </a:lnTo>
                  <a:cubicBezTo>
                    <a:pt x="2404818" y="2739330"/>
                    <a:pt x="1887191" y="3137780"/>
                    <a:pt x="1297661" y="3137780"/>
                  </a:cubicBezTo>
                  <a:close/>
                  <a:moveTo>
                    <a:pt x="99873" y="1999647"/>
                  </a:moveTo>
                  <a:cubicBezTo>
                    <a:pt x="166281" y="2477479"/>
                    <a:pt x="518125" y="2877271"/>
                    <a:pt x="986584" y="3001725"/>
                  </a:cubicBezTo>
                  <a:cubicBezTo>
                    <a:pt x="1088482" y="3028795"/>
                    <a:pt x="1193124" y="3042521"/>
                    <a:pt x="1297575" y="3042521"/>
                  </a:cubicBezTo>
                  <a:cubicBezTo>
                    <a:pt x="1844034" y="3042559"/>
                    <a:pt x="2323817" y="2673227"/>
                    <a:pt x="2464321" y="2144342"/>
                  </a:cubicBezTo>
                  <a:lnTo>
                    <a:pt x="2867962" y="625028"/>
                  </a:lnTo>
                  <a:cubicBezTo>
                    <a:pt x="2876715" y="592090"/>
                    <a:pt x="2869829" y="557724"/>
                    <a:pt x="2849093" y="530740"/>
                  </a:cubicBezTo>
                  <a:cubicBezTo>
                    <a:pt x="2827404" y="502536"/>
                    <a:pt x="2794372" y="487020"/>
                    <a:pt x="2758481" y="488277"/>
                  </a:cubicBezTo>
                  <a:cubicBezTo>
                    <a:pt x="2728278" y="489449"/>
                    <a:pt x="2696902" y="490039"/>
                    <a:pt x="2665213" y="490039"/>
                  </a:cubicBezTo>
                  <a:cubicBezTo>
                    <a:pt x="2372757" y="490039"/>
                    <a:pt x="2035896" y="441624"/>
                    <a:pt x="1691062" y="350003"/>
                  </a:cubicBezTo>
                  <a:cubicBezTo>
                    <a:pt x="1461453" y="288995"/>
                    <a:pt x="1238320" y="210709"/>
                    <a:pt x="1040895" y="122079"/>
                  </a:cubicBezTo>
                  <a:lnTo>
                    <a:pt x="1040895" y="747367"/>
                  </a:lnTo>
                  <a:cubicBezTo>
                    <a:pt x="1040905" y="1330335"/>
                    <a:pt x="656037" y="1839342"/>
                    <a:pt x="99873" y="1999647"/>
                  </a:cubicBezTo>
                  <a:close/>
                </a:path>
              </a:pathLst>
            </a:custGeom>
            <a:grpFill/>
            <a:ln w="9525" cap="flat">
              <a:noFill/>
              <a:prstDash val="solid"/>
              <a:miter/>
            </a:ln>
          </p:spPr>
          <p:txBody>
            <a:bodyPr rtlCol="0" anchor="ctr"/>
            <a:lstStyle/>
            <a:p>
              <a:endParaRPr lang="fr-FR"/>
            </a:p>
          </p:txBody>
        </p:sp>
        <p:sp>
          <p:nvSpPr>
            <p:cNvPr id="66" name="Forme libre 65">
              <a:extLst>
                <a:ext uri="{FF2B5EF4-FFF2-40B4-BE49-F238E27FC236}">
                  <a16:creationId xmlns:a16="http://schemas.microsoft.com/office/drawing/2014/main" id="{DC8CDBF4-7506-4D4E-8BEE-1E592832012A}"/>
                </a:ext>
              </a:extLst>
            </p:cNvPr>
            <p:cNvSpPr/>
            <p:nvPr/>
          </p:nvSpPr>
          <p:spPr>
            <a:xfrm>
              <a:off x="3829650" y="736082"/>
              <a:ext cx="2600325" cy="3076575"/>
            </a:xfrm>
            <a:custGeom>
              <a:avLst/>
              <a:gdLst>
                <a:gd name="connsiteX0" fmla="*/ 1303315 w 2600325"/>
                <a:gd name="connsiteY0" fmla="*/ 3079557 h 3076575"/>
                <a:gd name="connsiteX1" fmla="*/ 0 w 2600325"/>
                <a:gd name="connsiteY1" fmla="*/ 1776241 h 3076575"/>
                <a:gd name="connsiteX2" fmla="*/ 0 w 2600325"/>
                <a:gd name="connsiteY2" fmla="*/ 204226 h 3076575"/>
                <a:gd name="connsiteX3" fmla="*/ 203835 w 2600325"/>
                <a:gd name="connsiteY3" fmla="*/ 0 h 3076575"/>
                <a:gd name="connsiteX4" fmla="*/ 264166 w 2600325"/>
                <a:gd name="connsiteY4" fmla="*/ 9125 h 3076575"/>
                <a:gd name="connsiteX5" fmla="*/ 1303315 w 2600325"/>
                <a:gd name="connsiteY5" fmla="*/ 145361 h 3076575"/>
                <a:gd name="connsiteX6" fmla="*/ 2342455 w 2600325"/>
                <a:gd name="connsiteY6" fmla="*/ 9125 h 3076575"/>
                <a:gd name="connsiteX7" fmla="*/ 2402786 w 2600325"/>
                <a:gd name="connsiteY7" fmla="*/ 0 h 3076575"/>
                <a:gd name="connsiteX8" fmla="*/ 2606621 w 2600325"/>
                <a:gd name="connsiteY8" fmla="*/ 204226 h 3076575"/>
                <a:gd name="connsiteX9" fmla="*/ 2606621 w 2600325"/>
                <a:gd name="connsiteY9" fmla="*/ 1776251 h 3076575"/>
                <a:gd name="connsiteX10" fmla="*/ 2593496 w 2600325"/>
                <a:gd name="connsiteY10" fmla="*/ 1961388 h 3076575"/>
                <a:gd name="connsiteX11" fmla="*/ 2270979 w 2600325"/>
                <a:gd name="connsiteY11" fmla="*/ 2649246 h 3076575"/>
                <a:gd name="connsiteX12" fmla="*/ 1625060 w 2600325"/>
                <a:gd name="connsiteY12" fmla="*/ 3039494 h 3076575"/>
                <a:gd name="connsiteX13" fmla="*/ 1303315 w 2600325"/>
                <a:gd name="connsiteY13" fmla="*/ 3079557 h 3076575"/>
                <a:gd name="connsiteX14" fmla="*/ 203835 w 2600325"/>
                <a:gd name="connsiteY14" fmla="*/ 95250 h 3076575"/>
                <a:gd name="connsiteX15" fmla="*/ 95250 w 2600325"/>
                <a:gd name="connsiteY15" fmla="*/ 204226 h 3076575"/>
                <a:gd name="connsiteX16" fmla="*/ 95250 w 2600325"/>
                <a:gd name="connsiteY16" fmla="*/ 1776251 h 3076575"/>
                <a:gd name="connsiteX17" fmla="*/ 1303315 w 2600325"/>
                <a:gd name="connsiteY17" fmla="*/ 2984316 h 3076575"/>
                <a:gd name="connsiteX18" fmla="*/ 1601619 w 2600325"/>
                <a:gd name="connsiteY18" fmla="*/ 2947168 h 3076575"/>
                <a:gd name="connsiteX19" fmla="*/ 2499189 w 2600325"/>
                <a:gd name="connsiteY19" fmla="*/ 1947977 h 3076575"/>
                <a:gd name="connsiteX20" fmla="*/ 2511362 w 2600325"/>
                <a:gd name="connsiteY20" fmla="*/ 1776260 h 3076575"/>
                <a:gd name="connsiteX21" fmla="*/ 2511362 w 2600325"/>
                <a:gd name="connsiteY21" fmla="*/ 204226 h 3076575"/>
                <a:gd name="connsiteX22" fmla="*/ 2402777 w 2600325"/>
                <a:gd name="connsiteY22" fmla="*/ 95250 h 3076575"/>
                <a:gd name="connsiteX23" fmla="*/ 2370439 w 2600325"/>
                <a:gd name="connsiteY23" fmla="*/ 100174 h 3076575"/>
                <a:gd name="connsiteX24" fmla="*/ 1303306 w 2600325"/>
                <a:gd name="connsiteY24" fmla="*/ 240611 h 3076575"/>
                <a:gd name="connsiteX25" fmla="*/ 236163 w 2600325"/>
                <a:gd name="connsiteY25" fmla="*/ 100174 h 3076575"/>
                <a:gd name="connsiteX26" fmla="*/ 203835 w 2600325"/>
                <a:gd name="connsiteY26" fmla="*/ 9525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0325" h="3076575">
                  <a:moveTo>
                    <a:pt x="1303315" y="3079557"/>
                  </a:moveTo>
                  <a:cubicBezTo>
                    <a:pt x="584664" y="3079557"/>
                    <a:pt x="0" y="2494884"/>
                    <a:pt x="0" y="1776241"/>
                  </a:cubicBezTo>
                  <a:lnTo>
                    <a:pt x="0" y="204226"/>
                  </a:lnTo>
                  <a:cubicBezTo>
                    <a:pt x="0" y="91611"/>
                    <a:pt x="91440" y="0"/>
                    <a:pt x="203835" y="0"/>
                  </a:cubicBezTo>
                  <a:cubicBezTo>
                    <a:pt x="224161" y="0"/>
                    <a:pt x="244459" y="3067"/>
                    <a:pt x="264166" y="9125"/>
                  </a:cubicBezTo>
                  <a:cubicBezTo>
                    <a:pt x="549859" y="96974"/>
                    <a:pt x="918905" y="145361"/>
                    <a:pt x="1303315" y="145361"/>
                  </a:cubicBezTo>
                  <a:cubicBezTo>
                    <a:pt x="1687725" y="145361"/>
                    <a:pt x="2056771" y="96974"/>
                    <a:pt x="2342455" y="9125"/>
                  </a:cubicBezTo>
                  <a:cubicBezTo>
                    <a:pt x="2362162" y="3067"/>
                    <a:pt x="2382460" y="0"/>
                    <a:pt x="2402786" y="0"/>
                  </a:cubicBezTo>
                  <a:cubicBezTo>
                    <a:pt x="2515191" y="0"/>
                    <a:pt x="2606621" y="91611"/>
                    <a:pt x="2606621" y="204226"/>
                  </a:cubicBezTo>
                  <a:lnTo>
                    <a:pt x="2606621" y="1776251"/>
                  </a:lnTo>
                  <a:cubicBezTo>
                    <a:pt x="2606621" y="1837915"/>
                    <a:pt x="2602202" y="1900199"/>
                    <a:pt x="2593496" y="1961388"/>
                  </a:cubicBezTo>
                  <a:cubicBezTo>
                    <a:pt x="2556967" y="2218116"/>
                    <a:pt x="2445439" y="2455974"/>
                    <a:pt x="2270979" y="2649246"/>
                  </a:cubicBezTo>
                  <a:cubicBezTo>
                    <a:pt x="2097672" y="2841250"/>
                    <a:pt x="1874320" y="2976182"/>
                    <a:pt x="1625060" y="3039494"/>
                  </a:cubicBezTo>
                  <a:cubicBezTo>
                    <a:pt x="1520352" y="3066069"/>
                    <a:pt x="1412100" y="3079557"/>
                    <a:pt x="1303315" y="3079557"/>
                  </a:cubicBezTo>
                  <a:close/>
                  <a:moveTo>
                    <a:pt x="203835" y="95250"/>
                  </a:moveTo>
                  <a:cubicBezTo>
                    <a:pt x="143961" y="95250"/>
                    <a:pt x="95250" y="144132"/>
                    <a:pt x="95250" y="204226"/>
                  </a:cubicBezTo>
                  <a:lnTo>
                    <a:pt x="95250" y="1776251"/>
                  </a:lnTo>
                  <a:cubicBezTo>
                    <a:pt x="95250" y="2442372"/>
                    <a:pt x="637184" y="2984316"/>
                    <a:pt x="1303315" y="2984316"/>
                  </a:cubicBezTo>
                  <a:cubicBezTo>
                    <a:pt x="1404204" y="2984316"/>
                    <a:pt x="1504569" y="2971810"/>
                    <a:pt x="1601619" y="2947168"/>
                  </a:cubicBezTo>
                  <a:cubicBezTo>
                    <a:pt x="2077717" y="2826268"/>
                    <a:pt x="2430037" y="2434047"/>
                    <a:pt x="2499189" y="1947977"/>
                  </a:cubicBezTo>
                  <a:cubicBezTo>
                    <a:pt x="2507275" y="1891227"/>
                    <a:pt x="2511362" y="1833448"/>
                    <a:pt x="2511362" y="1776260"/>
                  </a:cubicBezTo>
                  <a:lnTo>
                    <a:pt x="2511362" y="204226"/>
                  </a:lnTo>
                  <a:cubicBezTo>
                    <a:pt x="2511362" y="144132"/>
                    <a:pt x="2462651" y="95250"/>
                    <a:pt x="2402777" y="95250"/>
                  </a:cubicBezTo>
                  <a:cubicBezTo>
                    <a:pt x="2391947" y="95250"/>
                    <a:pt x="2381079" y="96907"/>
                    <a:pt x="2370439" y="100174"/>
                  </a:cubicBezTo>
                  <a:cubicBezTo>
                    <a:pt x="2075936" y="190738"/>
                    <a:pt x="1696946" y="240611"/>
                    <a:pt x="1303306" y="240611"/>
                  </a:cubicBezTo>
                  <a:cubicBezTo>
                    <a:pt x="909666" y="240611"/>
                    <a:pt x="530685" y="190738"/>
                    <a:pt x="236163" y="100174"/>
                  </a:cubicBezTo>
                  <a:cubicBezTo>
                    <a:pt x="225542" y="96907"/>
                    <a:pt x="214665" y="95250"/>
                    <a:pt x="203835" y="95250"/>
                  </a:cubicBezTo>
                  <a:close/>
                </a:path>
              </a:pathLst>
            </a:custGeom>
            <a:grpFill/>
            <a:ln w="9525" cap="flat">
              <a:noFill/>
              <a:prstDash val="solid"/>
              <a:miter/>
            </a:ln>
          </p:spPr>
          <p:txBody>
            <a:bodyPr rtlCol="0" anchor="ctr"/>
            <a:lstStyle/>
            <a:p>
              <a:endParaRPr lang="fr-FR"/>
            </a:p>
          </p:txBody>
        </p:sp>
        <p:sp>
          <p:nvSpPr>
            <p:cNvPr id="67" name="Forme libre 66">
              <a:extLst>
                <a:ext uri="{FF2B5EF4-FFF2-40B4-BE49-F238E27FC236}">
                  <a16:creationId xmlns:a16="http://schemas.microsoft.com/office/drawing/2014/main" id="{49D19EFD-B240-EC4F-8BC0-DFE28F01A587}"/>
                </a:ext>
              </a:extLst>
            </p:cNvPr>
            <p:cNvSpPr/>
            <p:nvPr/>
          </p:nvSpPr>
          <p:spPr>
            <a:xfrm>
              <a:off x="5388515" y="1339139"/>
              <a:ext cx="638175" cy="419100"/>
            </a:xfrm>
            <a:custGeom>
              <a:avLst/>
              <a:gdLst>
                <a:gd name="connsiteX0" fmla="*/ 249675 w 638175"/>
                <a:gd name="connsiteY0" fmla="*/ 426768 h 419100"/>
                <a:gd name="connsiteX1" fmla="*/ 25009 w 638175"/>
                <a:gd name="connsiteY1" fmla="*/ 366598 h 419100"/>
                <a:gd name="connsiteX2" fmla="*/ 2149 w 638175"/>
                <a:gd name="connsiteY2" fmla="*/ 310572 h 419100"/>
                <a:gd name="connsiteX3" fmla="*/ 244875 w 638175"/>
                <a:gd name="connsiteY3" fmla="*/ 28403 h 419100"/>
                <a:gd name="connsiteX4" fmla="*/ 391150 w 638175"/>
                <a:gd name="connsiteY4" fmla="*/ 0 h 419100"/>
                <a:gd name="connsiteX5" fmla="*/ 615759 w 638175"/>
                <a:gd name="connsiteY5" fmla="*/ 60131 h 419100"/>
                <a:gd name="connsiteX6" fmla="*/ 638629 w 638175"/>
                <a:gd name="connsiteY6" fmla="*/ 116157 h 419100"/>
                <a:gd name="connsiteX7" fmla="*/ 395874 w 638175"/>
                <a:gd name="connsiteY7" fmla="*/ 398393 h 419100"/>
                <a:gd name="connsiteX8" fmla="*/ 249675 w 638175"/>
                <a:gd name="connsiteY8" fmla="*/ 426768 h 419100"/>
                <a:gd name="connsiteX9" fmla="*/ 106914 w 638175"/>
                <a:gd name="connsiteY9" fmla="*/ 300485 h 419100"/>
                <a:gd name="connsiteX10" fmla="*/ 249675 w 638175"/>
                <a:gd name="connsiteY10" fmla="*/ 331518 h 419100"/>
                <a:gd name="connsiteX11" fmla="*/ 359889 w 638175"/>
                <a:gd name="connsiteY11" fmla="*/ 310191 h 419100"/>
                <a:gd name="connsiteX12" fmla="*/ 533882 w 638175"/>
                <a:gd name="connsiteY12" fmla="*/ 126254 h 419100"/>
                <a:gd name="connsiteX13" fmla="*/ 391159 w 638175"/>
                <a:gd name="connsiteY13" fmla="*/ 95250 h 419100"/>
                <a:gd name="connsiteX14" fmla="*/ 280879 w 638175"/>
                <a:gd name="connsiteY14" fmla="*/ 116596 h 419100"/>
                <a:gd name="connsiteX15" fmla="*/ 106914 w 638175"/>
                <a:gd name="connsiteY15" fmla="*/ 30048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8175" h="419100">
                  <a:moveTo>
                    <a:pt x="249675" y="426768"/>
                  </a:moveTo>
                  <a:cubicBezTo>
                    <a:pt x="175618" y="426768"/>
                    <a:pt x="97932" y="405956"/>
                    <a:pt x="25009" y="366598"/>
                  </a:cubicBezTo>
                  <a:cubicBezTo>
                    <a:pt x="4978" y="355787"/>
                    <a:pt x="-4604" y="332308"/>
                    <a:pt x="2149" y="310572"/>
                  </a:cubicBezTo>
                  <a:cubicBezTo>
                    <a:pt x="44126" y="175374"/>
                    <a:pt x="130327" y="75162"/>
                    <a:pt x="244875" y="28403"/>
                  </a:cubicBezTo>
                  <a:cubicBezTo>
                    <a:pt x="291061" y="9554"/>
                    <a:pt x="340277" y="0"/>
                    <a:pt x="391150" y="0"/>
                  </a:cubicBezTo>
                  <a:cubicBezTo>
                    <a:pt x="465188" y="0"/>
                    <a:pt x="542855" y="20793"/>
                    <a:pt x="615759" y="60131"/>
                  </a:cubicBezTo>
                  <a:cubicBezTo>
                    <a:pt x="635800" y="70942"/>
                    <a:pt x="645372" y="94412"/>
                    <a:pt x="638629" y="116157"/>
                  </a:cubicBezTo>
                  <a:cubicBezTo>
                    <a:pt x="596681" y="251384"/>
                    <a:pt x="510470" y="351615"/>
                    <a:pt x="395874" y="398393"/>
                  </a:cubicBezTo>
                  <a:cubicBezTo>
                    <a:pt x="349726" y="417224"/>
                    <a:pt x="300539" y="426768"/>
                    <a:pt x="249675" y="426768"/>
                  </a:cubicBezTo>
                  <a:close/>
                  <a:moveTo>
                    <a:pt x="106914" y="300485"/>
                  </a:moveTo>
                  <a:cubicBezTo>
                    <a:pt x="154616" y="320869"/>
                    <a:pt x="203327" y="331518"/>
                    <a:pt x="249675" y="331518"/>
                  </a:cubicBezTo>
                  <a:cubicBezTo>
                    <a:pt x="288137" y="331518"/>
                    <a:pt x="325218" y="324345"/>
                    <a:pt x="359889" y="310191"/>
                  </a:cubicBezTo>
                  <a:cubicBezTo>
                    <a:pt x="436841" y="278787"/>
                    <a:pt x="497601" y="214198"/>
                    <a:pt x="533882" y="126254"/>
                  </a:cubicBezTo>
                  <a:cubicBezTo>
                    <a:pt x="486200" y="105889"/>
                    <a:pt x="437499" y="95250"/>
                    <a:pt x="391159" y="95250"/>
                  </a:cubicBezTo>
                  <a:cubicBezTo>
                    <a:pt x="352679" y="95250"/>
                    <a:pt x="315569" y="102432"/>
                    <a:pt x="280879" y="116596"/>
                  </a:cubicBezTo>
                  <a:cubicBezTo>
                    <a:pt x="203946" y="147980"/>
                    <a:pt x="143195" y="212550"/>
                    <a:pt x="106914" y="300485"/>
                  </a:cubicBezTo>
                  <a:close/>
                </a:path>
              </a:pathLst>
            </a:custGeom>
            <a:grpFill/>
            <a:ln w="9525" cap="flat">
              <a:noFill/>
              <a:prstDash val="solid"/>
              <a:miter/>
            </a:ln>
          </p:spPr>
          <p:txBody>
            <a:bodyPr rtlCol="0" anchor="ctr"/>
            <a:lstStyle/>
            <a:p>
              <a:endParaRPr lang="fr-FR"/>
            </a:p>
          </p:txBody>
        </p:sp>
        <p:sp>
          <p:nvSpPr>
            <p:cNvPr id="68" name="Forme libre 67">
              <a:extLst>
                <a:ext uri="{FF2B5EF4-FFF2-40B4-BE49-F238E27FC236}">
                  <a16:creationId xmlns:a16="http://schemas.microsoft.com/office/drawing/2014/main" id="{972B9B1D-6C5F-CF41-B224-7F93B01A1EBD}"/>
                </a:ext>
              </a:extLst>
            </p:cNvPr>
            <p:cNvSpPr/>
            <p:nvPr/>
          </p:nvSpPr>
          <p:spPr>
            <a:xfrm>
              <a:off x="4245520" y="1339129"/>
              <a:ext cx="638175" cy="419100"/>
            </a:xfrm>
            <a:custGeom>
              <a:avLst/>
              <a:gdLst>
                <a:gd name="connsiteX0" fmla="*/ 391126 w 638175"/>
                <a:gd name="connsiteY0" fmla="*/ 426777 h 419100"/>
                <a:gd name="connsiteX1" fmla="*/ 391107 w 638175"/>
                <a:gd name="connsiteY1" fmla="*/ 426777 h 419100"/>
                <a:gd name="connsiteX2" fmla="*/ 244898 w 638175"/>
                <a:gd name="connsiteY2" fmla="*/ 398393 h 419100"/>
                <a:gd name="connsiteX3" fmla="*/ 2144 w 638175"/>
                <a:gd name="connsiteY3" fmla="*/ 116157 h 419100"/>
                <a:gd name="connsiteX4" fmla="*/ 25014 w 638175"/>
                <a:gd name="connsiteY4" fmla="*/ 60131 h 419100"/>
                <a:gd name="connsiteX5" fmla="*/ 249623 w 638175"/>
                <a:gd name="connsiteY5" fmla="*/ 0 h 419100"/>
                <a:gd name="connsiteX6" fmla="*/ 395898 w 638175"/>
                <a:gd name="connsiteY6" fmla="*/ 28403 h 419100"/>
                <a:gd name="connsiteX7" fmla="*/ 638633 w 638175"/>
                <a:gd name="connsiteY7" fmla="*/ 310572 h 419100"/>
                <a:gd name="connsiteX8" fmla="*/ 615773 w 638175"/>
                <a:gd name="connsiteY8" fmla="*/ 366598 h 419100"/>
                <a:gd name="connsiteX9" fmla="*/ 391126 w 638175"/>
                <a:gd name="connsiteY9" fmla="*/ 426777 h 419100"/>
                <a:gd name="connsiteX10" fmla="*/ 106900 w 638175"/>
                <a:gd name="connsiteY10" fmla="*/ 126263 h 419100"/>
                <a:gd name="connsiteX11" fmla="*/ 280893 w 638175"/>
                <a:gd name="connsiteY11" fmla="*/ 310201 h 419100"/>
                <a:gd name="connsiteX12" fmla="*/ 391107 w 638175"/>
                <a:gd name="connsiteY12" fmla="*/ 331527 h 419100"/>
                <a:gd name="connsiteX13" fmla="*/ 391126 w 638175"/>
                <a:gd name="connsiteY13" fmla="*/ 331527 h 419100"/>
                <a:gd name="connsiteX14" fmla="*/ 533868 w 638175"/>
                <a:gd name="connsiteY14" fmla="*/ 300495 h 419100"/>
                <a:gd name="connsiteX15" fmla="*/ 359903 w 638175"/>
                <a:gd name="connsiteY15" fmla="*/ 116596 h 419100"/>
                <a:gd name="connsiteX16" fmla="*/ 249623 w 638175"/>
                <a:gd name="connsiteY16" fmla="*/ 95250 h 419100"/>
                <a:gd name="connsiteX17" fmla="*/ 106900 w 638175"/>
                <a:gd name="connsiteY17" fmla="*/ 126263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8175" h="419100">
                  <a:moveTo>
                    <a:pt x="391126" y="426777"/>
                  </a:moveTo>
                  <a:cubicBezTo>
                    <a:pt x="391117" y="426777"/>
                    <a:pt x="391117" y="426777"/>
                    <a:pt x="391107" y="426777"/>
                  </a:cubicBezTo>
                  <a:cubicBezTo>
                    <a:pt x="340244" y="426777"/>
                    <a:pt x="291056" y="417224"/>
                    <a:pt x="244898" y="398393"/>
                  </a:cubicBezTo>
                  <a:cubicBezTo>
                    <a:pt x="130303" y="351615"/>
                    <a:pt x="44092" y="251384"/>
                    <a:pt x="2144" y="116157"/>
                  </a:cubicBezTo>
                  <a:cubicBezTo>
                    <a:pt x="-4600" y="94412"/>
                    <a:pt x="4983" y="70942"/>
                    <a:pt x="25014" y="60131"/>
                  </a:cubicBezTo>
                  <a:cubicBezTo>
                    <a:pt x="97918" y="20793"/>
                    <a:pt x="175585" y="0"/>
                    <a:pt x="249623" y="0"/>
                  </a:cubicBezTo>
                  <a:cubicBezTo>
                    <a:pt x="300505" y="0"/>
                    <a:pt x="349721" y="9554"/>
                    <a:pt x="395898" y="28403"/>
                  </a:cubicBezTo>
                  <a:cubicBezTo>
                    <a:pt x="510446" y="75162"/>
                    <a:pt x="596657" y="175365"/>
                    <a:pt x="638633" y="310572"/>
                  </a:cubicBezTo>
                  <a:cubicBezTo>
                    <a:pt x="645377" y="332308"/>
                    <a:pt x="635804" y="355787"/>
                    <a:pt x="615773" y="366598"/>
                  </a:cubicBezTo>
                  <a:cubicBezTo>
                    <a:pt x="542840" y="405975"/>
                    <a:pt x="465164" y="426777"/>
                    <a:pt x="391126" y="426777"/>
                  </a:cubicBezTo>
                  <a:close/>
                  <a:moveTo>
                    <a:pt x="106900" y="126263"/>
                  </a:moveTo>
                  <a:cubicBezTo>
                    <a:pt x="143181" y="214208"/>
                    <a:pt x="203941" y="278797"/>
                    <a:pt x="280893" y="310201"/>
                  </a:cubicBezTo>
                  <a:cubicBezTo>
                    <a:pt x="315564" y="324355"/>
                    <a:pt x="352645" y="331527"/>
                    <a:pt x="391107" y="331527"/>
                  </a:cubicBezTo>
                  <a:cubicBezTo>
                    <a:pt x="391107" y="331527"/>
                    <a:pt x="391117" y="331527"/>
                    <a:pt x="391126" y="331527"/>
                  </a:cubicBezTo>
                  <a:cubicBezTo>
                    <a:pt x="437465" y="331527"/>
                    <a:pt x="486176" y="320878"/>
                    <a:pt x="533868" y="300495"/>
                  </a:cubicBezTo>
                  <a:cubicBezTo>
                    <a:pt x="497577" y="212560"/>
                    <a:pt x="436827" y="147990"/>
                    <a:pt x="359903" y="116596"/>
                  </a:cubicBezTo>
                  <a:cubicBezTo>
                    <a:pt x="325204" y="102432"/>
                    <a:pt x="288094" y="95250"/>
                    <a:pt x="249623" y="95250"/>
                  </a:cubicBezTo>
                  <a:cubicBezTo>
                    <a:pt x="203284" y="95260"/>
                    <a:pt x="154592" y="105899"/>
                    <a:pt x="106900" y="126263"/>
                  </a:cubicBezTo>
                  <a:close/>
                </a:path>
              </a:pathLst>
            </a:custGeom>
            <a:grpFill/>
            <a:ln w="9525" cap="flat">
              <a:noFill/>
              <a:prstDash val="solid"/>
              <a:miter/>
            </a:ln>
          </p:spPr>
          <p:txBody>
            <a:bodyPr rtlCol="0" anchor="ctr"/>
            <a:lstStyle/>
            <a:p>
              <a:endParaRPr lang="fr-FR"/>
            </a:p>
          </p:txBody>
        </p:sp>
      </p:grpSp>
      <p:sp>
        <p:nvSpPr>
          <p:cNvPr id="70" name="Titre 1">
            <a:extLst>
              <a:ext uri="{FF2B5EF4-FFF2-40B4-BE49-F238E27FC236}">
                <a16:creationId xmlns:a16="http://schemas.microsoft.com/office/drawing/2014/main" id="{C9338DCF-7C5D-AB41-9F77-F76D5BFC00EB}"/>
              </a:ext>
            </a:extLst>
          </p:cNvPr>
          <p:cNvSpPr txBox="1">
            <a:spLocks/>
          </p:cNvSpPr>
          <p:nvPr userDrawn="1"/>
        </p:nvSpPr>
        <p:spPr>
          <a:xfrm>
            <a:off x="532800" y="153642"/>
            <a:ext cx="11061792" cy="538713"/>
          </a:xfrm>
          <a:prstGeom prst="rect">
            <a:avLst/>
          </a:prstGeom>
          <a:noFill/>
          <a:ln>
            <a:noFill/>
          </a:ln>
        </p:spPr>
        <p:txBody>
          <a:bodyPr wrap="square" lIns="0" tIns="0" rIns="0" bIns="0" anchor="b"/>
          <a:lstStyle>
            <a:lvl1pPr algn="l" defTabSz="914400" rtl="0" eaLnBrk="1" latinLnBrk="0" hangingPunct="1">
              <a:lnSpc>
                <a:spcPct val="90000"/>
              </a:lnSpc>
              <a:spcBef>
                <a:spcPct val="0"/>
              </a:spcBef>
              <a:buNone/>
              <a:defRPr lang="fr-FR" sz="2800" b="0" i="0" kern="1200" cap="all" baseline="0" dirty="0">
                <a:solidFill>
                  <a:schemeClr val="tx2"/>
                </a:solidFill>
                <a:latin typeface="+mj-lt"/>
                <a:ea typeface="+mn-ea"/>
                <a:cs typeface="Arial" panose="020B0604020202020204" pitchFamily="34" charset="0"/>
              </a:defRPr>
            </a:lvl1pPr>
          </a:lstStyle>
          <a:p>
            <a:r>
              <a:rPr lang="fr-FR" dirty="0"/>
              <a:t>Activité pédagogique</a:t>
            </a:r>
          </a:p>
        </p:txBody>
      </p:sp>
      <p:sp>
        <p:nvSpPr>
          <p:cNvPr id="71" name="Espace réservé du texte 30">
            <a:extLst>
              <a:ext uri="{FF2B5EF4-FFF2-40B4-BE49-F238E27FC236}">
                <a16:creationId xmlns:a16="http://schemas.microsoft.com/office/drawing/2014/main" id="{EEC7B042-B7ED-384A-9BEE-B55C7C2D06B8}"/>
              </a:ext>
            </a:extLst>
          </p:cNvPr>
          <p:cNvSpPr>
            <a:spLocks noGrp="1"/>
          </p:cNvSpPr>
          <p:nvPr>
            <p:ph type="body" sz="quarter" idx="13" hasCustomPrompt="1"/>
          </p:nvPr>
        </p:nvSpPr>
        <p:spPr>
          <a:xfrm>
            <a:off x="1021307" y="697198"/>
            <a:ext cx="10573285" cy="280376"/>
          </a:xfrm>
        </p:spPr>
        <p:txBody>
          <a:bodyPr lIns="0" tIns="0" rIns="0" bIns="0" anchor="b">
            <a:noAutofit/>
          </a:bodyPr>
          <a:lstStyle>
            <a:lvl1pPr algn="l">
              <a:defRPr sz="2400" cap="all" baseline="0">
                <a:solidFill>
                  <a:schemeClr val="tx2"/>
                </a:solidFill>
                <a:latin typeface="+mj-lt"/>
              </a:defRPr>
            </a:lvl1pPr>
            <a:lvl2pPr>
              <a:defRPr sz="2400">
                <a:solidFill>
                  <a:schemeClr val="accent1"/>
                </a:solidFill>
              </a:defRPr>
            </a:lvl2pPr>
            <a:lvl3pPr>
              <a:defRPr sz="2400">
                <a:solidFill>
                  <a:schemeClr val="accent1"/>
                </a:solidFill>
              </a:defRPr>
            </a:lvl3pPr>
            <a:lvl4pPr>
              <a:defRPr sz="2400">
                <a:solidFill>
                  <a:schemeClr val="accent1"/>
                </a:solidFill>
              </a:defRPr>
            </a:lvl4pPr>
            <a:lvl5pPr>
              <a:defRPr sz="2400">
                <a:solidFill>
                  <a:schemeClr val="accent1"/>
                </a:solidFill>
              </a:defRPr>
            </a:lvl5pPr>
          </a:lstStyle>
          <a:p>
            <a:pPr lvl="0"/>
            <a:r>
              <a:rPr lang="fr-FR" dirty="0"/>
              <a:t>Sous Partie</a:t>
            </a:r>
          </a:p>
        </p:txBody>
      </p:sp>
    </p:spTree>
    <p:extLst>
      <p:ext uri="{BB962C8B-B14F-4D97-AF65-F5344CB8AC3E}">
        <p14:creationId xmlns:p14="http://schemas.microsoft.com/office/powerpoint/2010/main" val="40377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00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75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3000"/>
                                        <p:tgtEl>
                                          <p:spTgt spid="3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500" fill="hold"/>
                                        <p:tgtEl>
                                          <p:spTgt spid="58"/>
                                        </p:tgtEl>
                                        <p:attrNameLst>
                                          <p:attrName>ppt_w</p:attrName>
                                        </p:attrNameLst>
                                      </p:cBhvr>
                                      <p:tavLst>
                                        <p:tav tm="0">
                                          <p:val>
                                            <p:fltVal val="0"/>
                                          </p:val>
                                        </p:tav>
                                        <p:tav tm="100000">
                                          <p:val>
                                            <p:strVal val="#ppt_w"/>
                                          </p:val>
                                        </p:tav>
                                      </p:tavLst>
                                    </p:anim>
                                    <p:anim calcmode="lin" valueType="num">
                                      <p:cBhvr>
                                        <p:cTn id="36" dur="500" fill="hold"/>
                                        <p:tgtEl>
                                          <p:spTgt spid="58"/>
                                        </p:tgtEl>
                                        <p:attrNameLst>
                                          <p:attrName>ppt_h</p:attrName>
                                        </p:attrNameLst>
                                      </p:cBhvr>
                                      <p:tavLst>
                                        <p:tav tm="0">
                                          <p:val>
                                            <p:fltVal val="0"/>
                                          </p:val>
                                        </p:tav>
                                        <p:tav tm="100000">
                                          <p:val>
                                            <p:strVal val="#ppt_h"/>
                                          </p:val>
                                        </p:tav>
                                      </p:tavLst>
                                    </p:anim>
                                    <p:animEffect transition="in" filter="fade">
                                      <p:cBhvr>
                                        <p:cTn id="37" dur="500"/>
                                        <p:tgtEl>
                                          <p:spTgt spid="58"/>
                                        </p:tgtEl>
                                      </p:cBhvr>
                                    </p:animEffect>
                                  </p:childTnLst>
                                </p:cTn>
                              </p:par>
                              <p:par>
                                <p:cTn id="38" presetID="53" presetClass="entr" presetSubtype="16"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par>
                                <p:cTn id="43" presetID="53" presetClass="entr" presetSubtype="16"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58" grpId="0" animBg="1"/>
    </p:bldLst>
  </p:timing>
  <p:extLst>
    <p:ext uri="{DCECCB84-F9BA-43D5-87BE-67443E8EF086}">
      <p15:sldGuideLst xmlns:p15="http://schemas.microsoft.com/office/powerpoint/2012/main">
        <p15:guide id="1" pos="3840" userDrawn="1">
          <p15:clr>
            <a:srgbClr val="FBAE40"/>
          </p15:clr>
        </p15:guide>
        <p15:guide id="2" pos="325" userDrawn="1">
          <p15:clr>
            <a:srgbClr val="FBAE40"/>
          </p15:clr>
        </p15:guide>
        <p15:guide id="3" pos="733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 Target="../slides/slide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692F5AC-BDFD-8B4D-8AEF-DAD44DBF357E}"/>
              </a:ext>
            </a:extLst>
          </p:cNvPr>
          <p:cNvSpPr>
            <a:spLocks noGrp="1"/>
          </p:cNvSpPr>
          <p:nvPr>
            <p:ph type="title"/>
          </p:nvPr>
        </p:nvSpPr>
        <p:spPr>
          <a:xfrm>
            <a:off x="532800" y="152023"/>
            <a:ext cx="11061792" cy="538713"/>
          </a:xfrm>
          <a:prstGeom prst="rect">
            <a:avLst/>
          </a:prstGeom>
          <a:noFill/>
          <a:ln>
            <a:noFill/>
          </a:ln>
        </p:spPr>
        <p:txBody>
          <a:bodyPr wrap="square" lIns="0" tIns="0" rIns="0" bIns="0" anchor="b"/>
          <a:lstStyle/>
          <a:p>
            <a:pPr marL="0" lvl="0"/>
            <a:r>
              <a:rPr lang="fr-FR" noProof="0"/>
              <a:t>Modifiez le style du titre</a:t>
            </a:r>
          </a:p>
        </p:txBody>
      </p:sp>
      <p:sp>
        <p:nvSpPr>
          <p:cNvPr id="3" name="Espace réservé du texte 2">
            <a:extLst>
              <a:ext uri="{FF2B5EF4-FFF2-40B4-BE49-F238E27FC236}">
                <a16:creationId xmlns:a16="http://schemas.microsoft.com/office/drawing/2014/main" id="{C36E6A1C-81EC-0941-BC9A-494F9CF794BE}"/>
              </a:ext>
            </a:extLst>
          </p:cNvPr>
          <p:cNvSpPr>
            <a:spLocks noGrp="1"/>
          </p:cNvSpPr>
          <p:nvPr>
            <p:ph type="body" idx="1"/>
          </p:nvPr>
        </p:nvSpPr>
        <p:spPr>
          <a:xfrm>
            <a:off x="532800" y="1825625"/>
            <a:ext cx="11094096" cy="4351338"/>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4" name="Espace réservé de la date 3">
            <a:extLst>
              <a:ext uri="{FF2B5EF4-FFF2-40B4-BE49-F238E27FC236}">
                <a16:creationId xmlns:a16="http://schemas.microsoft.com/office/drawing/2014/main" id="{29E327CA-71F7-7249-A538-AB097D771770}"/>
              </a:ext>
            </a:extLst>
          </p:cNvPr>
          <p:cNvSpPr>
            <a:spLocks noGrp="1"/>
          </p:cNvSpPr>
          <p:nvPr>
            <p:ph type="dt" sz="half" idx="2"/>
          </p:nvPr>
        </p:nvSpPr>
        <p:spPr>
          <a:xfrm>
            <a:off x="5328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0445-90E6-487C-B8C5-372AD8532C66}" type="datetime1">
              <a:rPr lang="fr-FR" noProof="0" smtClean="0"/>
              <a:t>23/02/2026</a:t>
            </a:fld>
            <a:endParaRPr lang="fr-FR" noProof="0"/>
          </a:p>
        </p:txBody>
      </p:sp>
      <p:sp>
        <p:nvSpPr>
          <p:cNvPr id="6" name="Espace réservé du numéro de diapositive 5">
            <a:extLst>
              <a:ext uri="{FF2B5EF4-FFF2-40B4-BE49-F238E27FC236}">
                <a16:creationId xmlns:a16="http://schemas.microsoft.com/office/drawing/2014/main" id="{6D792FD5-BB28-CD4D-9416-DB9F0DAEFB7A}"/>
              </a:ext>
            </a:extLst>
          </p:cNvPr>
          <p:cNvSpPr>
            <a:spLocks noGrp="1"/>
          </p:cNvSpPr>
          <p:nvPr>
            <p:ph type="sldNum" sz="quarter" idx="4"/>
          </p:nvPr>
        </p:nvSpPr>
        <p:spPr>
          <a:xfrm>
            <a:off x="11039000" y="6356350"/>
            <a:ext cx="5878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E83CC-ED61-204E-8043-18BAD3671CF4}" type="slidenum">
              <a:rPr lang="fr-FR" noProof="0" smtClean="0"/>
              <a:pPr/>
              <a:t>‹N°›</a:t>
            </a:fld>
            <a:endParaRPr lang="fr-FR" noProof="0"/>
          </a:p>
        </p:txBody>
      </p:sp>
      <p:sp>
        <p:nvSpPr>
          <p:cNvPr id="16" name="Rectangle 15">
            <a:hlinkClick r:id="" action="ppaction://noaction"/>
            <a:extLst>
              <a:ext uri="{FF2B5EF4-FFF2-40B4-BE49-F238E27FC236}">
                <a16:creationId xmlns:a16="http://schemas.microsoft.com/office/drawing/2014/main" id="{EA452D84-17AF-594A-B5E9-8597090A4934}"/>
              </a:ext>
            </a:extLst>
          </p:cNvPr>
          <p:cNvSpPr/>
          <p:nvPr userDrawn="1"/>
        </p:nvSpPr>
        <p:spPr>
          <a:xfrm>
            <a:off x="12048001" y="0"/>
            <a:ext cx="143999" cy="34498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8" name="Graphique 6">
            <a:hlinkClick r:id="" action="ppaction://noaction"/>
            <a:extLst>
              <a:ext uri="{FF2B5EF4-FFF2-40B4-BE49-F238E27FC236}">
                <a16:creationId xmlns:a16="http://schemas.microsoft.com/office/drawing/2014/main" id="{E432B46A-938B-4542-AB7E-347B993455CF}"/>
              </a:ext>
            </a:extLst>
          </p:cNvPr>
          <p:cNvSpPr/>
          <p:nvPr userDrawn="1"/>
        </p:nvSpPr>
        <p:spPr>
          <a:xfrm>
            <a:off x="12062229" y="136175"/>
            <a:ext cx="108000" cy="101711"/>
          </a:xfrm>
          <a:custGeom>
            <a:avLst/>
            <a:gdLst>
              <a:gd name="connsiteX0" fmla="*/ 468957 w 752475"/>
              <a:gd name="connsiteY0" fmla="*/ 712440 h 708660"/>
              <a:gd name="connsiteX1" fmla="*/ 630882 w 752475"/>
              <a:gd name="connsiteY1" fmla="*/ 712440 h 708660"/>
              <a:gd name="connsiteX2" fmla="*/ 664220 w 752475"/>
              <a:gd name="connsiteY2" fmla="*/ 679369 h 708660"/>
              <a:gd name="connsiteX3" fmla="*/ 664220 w 752475"/>
              <a:gd name="connsiteY3" fmla="*/ 381732 h 708660"/>
              <a:gd name="connsiteX4" fmla="*/ 723275 w 752475"/>
              <a:gd name="connsiteY4" fmla="*/ 381732 h 708660"/>
              <a:gd name="connsiteX5" fmla="*/ 754707 w 752475"/>
              <a:gd name="connsiteY5" fmla="*/ 360944 h 708660"/>
              <a:gd name="connsiteX6" fmla="*/ 746135 w 752475"/>
              <a:gd name="connsiteY6" fmla="*/ 324094 h 708660"/>
              <a:gd name="connsiteX7" fmla="*/ 401330 w 752475"/>
              <a:gd name="connsiteY7" fmla="*/ 8504 h 708660"/>
              <a:gd name="connsiteX8" fmla="*/ 355610 w 752475"/>
              <a:gd name="connsiteY8" fmla="*/ 8504 h 708660"/>
              <a:gd name="connsiteX9" fmla="*/ 10805 w 752475"/>
              <a:gd name="connsiteY9" fmla="*/ 324094 h 708660"/>
              <a:gd name="connsiteX10" fmla="*/ 2232 w 752475"/>
              <a:gd name="connsiteY10" fmla="*/ 360944 h 708660"/>
              <a:gd name="connsiteX11" fmla="*/ 33665 w 752475"/>
              <a:gd name="connsiteY11" fmla="*/ 381732 h 708660"/>
              <a:gd name="connsiteX12" fmla="*/ 92720 w 752475"/>
              <a:gd name="connsiteY12" fmla="*/ 381732 h 708660"/>
              <a:gd name="connsiteX13" fmla="*/ 92720 w 752475"/>
              <a:gd name="connsiteY13" fmla="*/ 679369 h 708660"/>
              <a:gd name="connsiteX14" fmla="*/ 126057 w 752475"/>
              <a:gd name="connsiteY14" fmla="*/ 712440 h 708660"/>
              <a:gd name="connsiteX15" fmla="*/ 287982 w 752475"/>
              <a:gd name="connsiteY15" fmla="*/ 712440 h 708660"/>
              <a:gd name="connsiteX16" fmla="*/ 321320 w 752475"/>
              <a:gd name="connsiteY16" fmla="*/ 679369 h 708660"/>
              <a:gd name="connsiteX17" fmla="*/ 321320 w 752475"/>
              <a:gd name="connsiteY17" fmla="*/ 477164 h 708660"/>
              <a:gd name="connsiteX18" fmla="*/ 435620 w 752475"/>
              <a:gd name="connsiteY18" fmla="*/ 477164 h 708660"/>
              <a:gd name="connsiteX19" fmla="*/ 435620 w 752475"/>
              <a:gd name="connsiteY19" fmla="*/ 679369 h 708660"/>
              <a:gd name="connsiteX20" fmla="*/ 468957 w 752475"/>
              <a:gd name="connsiteY20" fmla="*/ 712440 h 708660"/>
              <a:gd name="connsiteX21" fmla="*/ 316557 w 752475"/>
              <a:gd name="connsiteY21" fmla="*/ 439369 h 708660"/>
              <a:gd name="connsiteX22" fmla="*/ 283220 w 752475"/>
              <a:gd name="connsiteY22" fmla="*/ 472440 h 708660"/>
              <a:gd name="connsiteX23" fmla="*/ 283220 w 752475"/>
              <a:gd name="connsiteY23" fmla="*/ 674644 h 708660"/>
              <a:gd name="connsiteX24" fmla="*/ 130820 w 752475"/>
              <a:gd name="connsiteY24" fmla="*/ 674644 h 708660"/>
              <a:gd name="connsiteX25" fmla="*/ 130820 w 752475"/>
              <a:gd name="connsiteY25" fmla="*/ 377007 h 708660"/>
              <a:gd name="connsiteX26" fmla="*/ 97482 w 752475"/>
              <a:gd name="connsiteY26" fmla="*/ 343936 h 708660"/>
              <a:gd name="connsiteX27" fmla="*/ 45095 w 752475"/>
              <a:gd name="connsiteY27" fmla="*/ 343936 h 708660"/>
              <a:gd name="connsiteX28" fmla="*/ 378470 w 752475"/>
              <a:gd name="connsiteY28" fmla="*/ 38740 h 708660"/>
              <a:gd name="connsiteX29" fmla="*/ 711845 w 752475"/>
              <a:gd name="connsiteY29" fmla="*/ 343936 h 708660"/>
              <a:gd name="connsiteX30" fmla="*/ 659457 w 752475"/>
              <a:gd name="connsiteY30" fmla="*/ 343936 h 708660"/>
              <a:gd name="connsiteX31" fmla="*/ 626120 w 752475"/>
              <a:gd name="connsiteY31" fmla="*/ 377007 h 708660"/>
              <a:gd name="connsiteX32" fmla="*/ 626120 w 752475"/>
              <a:gd name="connsiteY32" fmla="*/ 674644 h 708660"/>
              <a:gd name="connsiteX33" fmla="*/ 473720 w 752475"/>
              <a:gd name="connsiteY33" fmla="*/ 674644 h 708660"/>
              <a:gd name="connsiteX34" fmla="*/ 473720 w 752475"/>
              <a:gd name="connsiteY34" fmla="*/ 472440 h 708660"/>
              <a:gd name="connsiteX35" fmla="*/ 440382 w 752475"/>
              <a:gd name="connsiteY35" fmla="*/ 439369 h 708660"/>
              <a:gd name="connsiteX36" fmla="*/ 316557 w 752475"/>
              <a:gd name="connsiteY36" fmla="*/ 439369 h 70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2475" h="708660">
                <a:moveTo>
                  <a:pt x="468957" y="712440"/>
                </a:moveTo>
                <a:lnTo>
                  <a:pt x="630882" y="712440"/>
                </a:lnTo>
                <a:cubicBezTo>
                  <a:pt x="648980" y="712440"/>
                  <a:pt x="664220" y="697321"/>
                  <a:pt x="664220" y="679369"/>
                </a:cubicBezTo>
                <a:lnTo>
                  <a:pt x="664220" y="381732"/>
                </a:lnTo>
                <a:lnTo>
                  <a:pt x="723275" y="381732"/>
                </a:lnTo>
                <a:cubicBezTo>
                  <a:pt x="737562" y="381732"/>
                  <a:pt x="748992" y="373228"/>
                  <a:pt x="754707" y="360944"/>
                </a:cubicBezTo>
                <a:cubicBezTo>
                  <a:pt x="759470" y="347716"/>
                  <a:pt x="756612" y="333543"/>
                  <a:pt x="746135" y="324094"/>
                </a:cubicBezTo>
                <a:lnTo>
                  <a:pt x="401330" y="8504"/>
                </a:lnTo>
                <a:cubicBezTo>
                  <a:pt x="388947" y="-2835"/>
                  <a:pt x="368945" y="-2835"/>
                  <a:pt x="355610" y="8504"/>
                </a:cubicBezTo>
                <a:lnTo>
                  <a:pt x="10805" y="324094"/>
                </a:lnTo>
                <a:cubicBezTo>
                  <a:pt x="327" y="333543"/>
                  <a:pt x="-2530" y="347716"/>
                  <a:pt x="2232" y="360944"/>
                </a:cubicBezTo>
                <a:cubicBezTo>
                  <a:pt x="6995" y="374173"/>
                  <a:pt x="19377" y="381732"/>
                  <a:pt x="33665" y="381732"/>
                </a:cubicBezTo>
                <a:lnTo>
                  <a:pt x="92720" y="381732"/>
                </a:lnTo>
                <a:lnTo>
                  <a:pt x="92720" y="679369"/>
                </a:lnTo>
                <a:cubicBezTo>
                  <a:pt x="92720" y="697321"/>
                  <a:pt x="107960" y="712440"/>
                  <a:pt x="126057" y="712440"/>
                </a:cubicBezTo>
                <a:lnTo>
                  <a:pt x="287982" y="712440"/>
                </a:lnTo>
                <a:cubicBezTo>
                  <a:pt x="306080" y="712440"/>
                  <a:pt x="321320" y="697321"/>
                  <a:pt x="321320" y="679369"/>
                </a:cubicBezTo>
                <a:lnTo>
                  <a:pt x="321320" y="477164"/>
                </a:lnTo>
                <a:lnTo>
                  <a:pt x="435620" y="477164"/>
                </a:lnTo>
                <a:lnTo>
                  <a:pt x="435620" y="679369"/>
                </a:lnTo>
                <a:cubicBezTo>
                  <a:pt x="435620" y="697321"/>
                  <a:pt x="450860" y="712440"/>
                  <a:pt x="468957" y="712440"/>
                </a:cubicBezTo>
                <a:close/>
                <a:moveTo>
                  <a:pt x="316557" y="439369"/>
                </a:moveTo>
                <a:cubicBezTo>
                  <a:pt x="298460" y="439369"/>
                  <a:pt x="283220" y="454487"/>
                  <a:pt x="283220" y="472440"/>
                </a:cubicBezTo>
                <a:lnTo>
                  <a:pt x="283220" y="674644"/>
                </a:lnTo>
                <a:lnTo>
                  <a:pt x="130820" y="674644"/>
                </a:lnTo>
                <a:lnTo>
                  <a:pt x="130820" y="377007"/>
                </a:lnTo>
                <a:cubicBezTo>
                  <a:pt x="130820" y="359054"/>
                  <a:pt x="115580" y="343936"/>
                  <a:pt x="97482" y="343936"/>
                </a:cubicBezTo>
                <a:lnTo>
                  <a:pt x="45095" y="343936"/>
                </a:lnTo>
                <a:lnTo>
                  <a:pt x="378470" y="38740"/>
                </a:lnTo>
                <a:lnTo>
                  <a:pt x="711845" y="343936"/>
                </a:lnTo>
                <a:lnTo>
                  <a:pt x="659457" y="343936"/>
                </a:lnTo>
                <a:cubicBezTo>
                  <a:pt x="641360" y="343936"/>
                  <a:pt x="626120" y="359054"/>
                  <a:pt x="626120" y="377007"/>
                </a:cubicBezTo>
                <a:lnTo>
                  <a:pt x="626120" y="674644"/>
                </a:lnTo>
                <a:lnTo>
                  <a:pt x="473720" y="674644"/>
                </a:lnTo>
                <a:lnTo>
                  <a:pt x="473720" y="472440"/>
                </a:lnTo>
                <a:cubicBezTo>
                  <a:pt x="473720" y="454487"/>
                  <a:pt x="458480" y="439369"/>
                  <a:pt x="440382" y="439369"/>
                </a:cubicBezTo>
                <a:lnTo>
                  <a:pt x="316557" y="439369"/>
                </a:lnTo>
                <a:close/>
              </a:path>
            </a:pathLst>
          </a:custGeom>
          <a:solidFill>
            <a:schemeClr val="bg1"/>
          </a:solidFill>
          <a:ln w="6350" cap="flat">
            <a:solidFill>
              <a:schemeClr val="bg1"/>
            </a:solidFill>
            <a:prstDash val="solid"/>
            <a:miter/>
          </a:ln>
        </p:spPr>
        <p:txBody>
          <a:bodyPr rtlCol="0" anchor="ctr"/>
          <a:lstStyle/>
          <a:p>
            <a:endParaRPr lang="fr-FR" noProof="0"/>
          </a:p>
        </p:txBody>
      </p:sp>
      <p:sp>
        <p:nvSpPr>
          <p:cNvPr id="18" name="Espace réservé du pied de page 17">
            <a:extLst>
              <a:ext uri="{FF2B5EF4-FFF2-40B4-BE49-F238E27FC236}">
                <a16:creationId xmlns:a16="http://schemas.microsoft.com/office/drawing/2014/main" id="{7DFA2BCB-8540-0A45-837F-9321E83AFB96}"/>
              </a:ext>
            </a:extLst>
          </p:cNvPr>
          <p:cNvSpPr>
            <a:spLocks noGrp="1"/>
          </p:cNvSpPr>
          <p:nvPr userDrawn="1">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noProof="0"/>
          </a:p>
        </p:txBody>
      </p:sp>
      <p:sp>
        <p:nvSpPr>
          <p:cNvPr id="21" name="Rectangle 20">
            <a:hlinkClick r:id="rId32" action="ppaction://hlinksldjump"/>
            <a:extLst>
              <a:ext uri="{FF2B5EF4-FFF2-40B4-BE49-F238E27FC236}">
                <a16:creationId xmlns:a16="http://schemas.microsoft.com/office/drawing/2014/main" id="{51B47732-97B5-F54D-A324-0B1A5D82F373}"/>
              </a:ext>
            </a:extLst>
          </p:cNvPr>
          <p:cNvSpPr/>
          <p:nvPr userDrawn="1"/>
        </p:nvSpPr>
        <p:spPr>
          <a:xfrm>
            <a:off x="12048001" y="342073"/>
            <a:ext cx="143999" cy="16296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4" name="Rectangle 13">
            <a:hlinkClick r:id="" action="ppaction://noaction"/>
            <a:extLst>
              <a:ext uri="{FF2B5EF4-FFF2-40B4-BE49-F238E27FC236}">
                <a16:creationId xmlns:a16="http://schemas.microsoft.com/office/drawing/2014/main" id="{8FB97E9D-ED5F-7042-99D9-6662A7E6C282}"/>
              </a:ext>
            </a:extLst>
          </p:cNvPr>
          <p:cNvSpPr/>
          <p:nvPr userDrawn="1"/>
        </p:nvSpPr>
        <p:spPr>
          <a:xfrm>
            <a:off x="12048001" y="1969589"/>
            <a:ext cx="143999" cy="16296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5" name="Rectangle 14">
            <a:hlinkClick r:id="" action="ppaction://noaction"/>
            <a:extLst>
              <a:ext uri="{FF2B5EF4-FFF2-40B4-BE49-F238E27FC236}">
                <a16:creationId xmlns:a16="http://schemas.microsoft.com/office/drawing/2014/main" id="{CDFC941C-083F-BE44-83AC-C7966A6AE562}"/>
              </a:ext>
            </a:extLst>
          </p:cNvPr>
          <p:cNvSpPr/>
          <p:nvPr userDrawn="1"/>
        </p:nvSpPr>
        <p:spPr>
          <a:xfrm>
            <a:off x="12048001" y="3597105"/>
            <a:ext cx="143999" cy="16296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2" name="Rectangle 11">
            <a:hlinkClick r:id="" action="ppaction://noaction"/>
            <a:extLst>
              <a:ext uri="{FF2B5EF4-FFF2-40B4-BE49-F238E27FC236}">
                <a16:creationId xmlns:a16="http://schemas.microsoft.com/office/drawing/2014/main" id="{452BCA40-5AA8-8F46-96D0-8ABBB64212DB}"/>
              </a:ext>
            </a:extLst>
          </p:cNvPr>
          <p:cNvSpPr/>
          <p:nvPr userDrawn="1"/>
        </p:nvSpPr>
        <p:spPr>
          <a:xfrm>
            <a:off x="12048001" y="5228303"/>
            <a:ext cx="143999" cy="16296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extLst>
      <p:ext uri="{BB962C8B-B14F-4D97-AF65-F5344CB8AC3E}">
        <p14:creationId xmlns:p14="http://schemas.microsoft.com/office/powerpoint/2010/main" val="892393362"/>
      </p:ext>
    </p:extLst>
  </p:cSld>
  <p:clrMap bg1="lt1" tx1="dk1" bg2="lt2" tx2="dk2" accent1="accent1" accent2="accent2" accent3="accent3" accent4="accent4" accent5="accent5" accent6="accent6" hlink="hlink" folHlink="folHlink"/>
  <p:sldLayoutIdLst>
    <p:sldLayoutId id="2147483678" r:id="rId1"/>
    <p:sldLayoutId id="2147483649" r:id="rId2"/>
    <p:sldLayoutId id="2147483683" r:id="rId3"/>
    <p:sldLayoutId id="2147483650" r:id="rId4"/>
    <p:sldLayoutId id="2147483668" r:id="rId5"/>
    <p:sldLayoutId id="2147483666" r:id="rId6"/>
    <p:sldLayoutId id="2147483654" r:id="rId7"/>
    <p:sldLayoutId id="2147483663" r:id="rId8"/>
    <p:sldLayoutId id="2147483669" r:id="rId9"/>
    <p:sldLayoutId id="2147483671" r:id="rId10"/>
    <p:sldLayoutId id="2147483682" r:id="rId11"/>
    <p:sldLayoutId id="2147483672" r:id="rId12"/>
    <p:sldLayoutId id="2147483673" r:id="rId13"/>
    <p:sldLayoutId id="2147483674" r:id="rId14"/>
    <p:sldLayoutId id="2147483692" r:id="rId15"/>
    <p:sldLayoutId id="2147483675" r:id="rId16"/>
    <p:sldLayoutId id="2147483735" r:id="rId17"/>
    <p:sldLayoutId id="2147483686" r:id="rId18"/>
    <p:sldLayoutId id="2147483679" r:id="rId19"/>
    <p:sldLayoutId id="2147483681" r:id="rId20"/>
    <p:sldLayoutId id="2147483680" r:id="rId21"/>
    <p:sldLayoutId id="2147483691" r:id="rId22"/>
    <p:sldLayoutId id="2147483685" r:id="rId23"/>
    <p:sldLayoutId id="2147483676" r:id="rId24"/>
    <p:sldLayoutId id="2147483690" r:id="rId25"/>
    <p:sldLayoutId id="2147483677" r:id="rId26"/>
    <p:sldLayoutId id="2147483655" r:id="rId27"/>
    <p:sldLayoutId id="2147483684" r:id="rId28"/>
    <p:sldLayoutId id="2147483694" r:id="rId29"/>
    <p:sldLayoutId id="2147483737" r:id="rId30"/>
  </p:sldLayoutIdLst>
  <p:hf sldNum="0" hdr="0" dt="0"/>
  <p:txStyles>
    <p:titleStyle>
      <a:lvl1pPr algn="l" defTabSz="914400" rtl="0" eaLnBrk="1" latinLnBrk="0" hangingPunct="1">
        <a:lnSpc>
          <a:spcPct val="90000"/>
        </a:lnSpc>
        <a:spcBef>
          <a:spcPct val="0"/>
        </a:spcBef>
        <a:buNone/>
        <a:defRPr lang="fr-FR" sz="2800" b="0" i="0" kern="1200" cap="all" baseline="0" dirty="0">
          <a:solidFill>
            <a:schemeClr val="tx2"/>
          </a:solidFill>
          <a:latin typeface="+mj-lt"/>
          <a:ea typeface="+mn-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4" userDrawn="1">
          <p15:clr>
            <a:srgbClr val="F26B43"/>
          </p15:clr>
        </p15:guide>
        <p15:guide id="2" orient="horz" pos="3884" userDrawn="1">
          <p15:clr>
            <a:srgbClr val="F26B43"/>
          </p15:clr>
        </p15:guide>
        <p15:guide id="3" pos="325" userDrawn="1">
          <p15:clr>
            <a:srgbClr val="F26B43"/>
          </p15:clr>
        </p15:guide>
        <p15:guide id="4" pos="3840" userDrawn="1">
          <p15:clr>
            <a:srgbClr val="F26B43"/>
          </p15:clr>
        </p15:guide>
        <p15:guide id="5" pos="73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jpeg"/><Relationship Id="rId7" Type="http://schemas.openxmlformats.org/officeDocument/2006/relationships/image" Target="../media/image38.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ircle">
            <a:extLst>
              <a:ext uri="{FF2B5EF4-FFF2-40B4-BE49-F238E27FC236}">
                <a16:creationId xmlns:a16="http://schemas.microsoft.com/office/drawing/2014/main" id="{8D74ADE8-C33E-7744-8BF4-E4DBD4AFDB1D}"/>
              </a:ext>
            </a:extLst>
          </p:cNvPr>
          <p:cNvSpPr/>
          <p:nvPr/>
        </p:nvSpPr>
        <p:spPr>
          <a:xfrm>
            <a:off x="687719" y="5652627"/>
            <a:ext cx="246718" cy="246718"/>
          </a:xfrm>
          <a:custGeom>
            <a:avLst/>
            <a:gdLst/>
            <a:ahLst/>
            <a:cxnLst/>
            <a:rect l="0" t="0" r="0" b="0"/>
            <a:pathLst>
              <a:path w="309892" h="309892">
                <a:moveTo>
                  <a:pt x="0" y="154952"/>
                </a:moveTo>
                <a:cubicBezTo>
                  <a:pt x="0" y="69392"/>
                  <a:pt x="69380" y="0"/>
                  <a:pt x="154940" y="0"/>
                </a:cubicBezTo>
                <a:cubicBezTo>
                  <a:pt x="240499" y="0"/>
                  <a:pt x="309892" y="69392"/>
                  <a:pt x="309892" y="154952"/>
                </a:cubicBezTo>
                <a:cubicBezTo>
                  <a:pt x="309892" y="240512"/>
                  <a:pt x="240499" y="309892"/>
                  <a:pt x="154940" y="309892"/>
                </a:cubicBezTo>
                <a:cubicBezTo>
                  <a:pt x="69380" y="309892"/>
                  <a:pt x="0" y="240512"/>
                  <a:pt x="0" y="154952"/>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29" name="Circle">
            <a:extLst>
              <a:ext uri="{FF2B5EF4-FFF2-40B4-BE49-F238E27FC236}">
                <a16:creationId xmlns:a16="http://schemas.microsoft.com/office/drawing/2014/main" id="{29FBF87F-0F3C-A74A-8907-7B476F79A153}"/>
              </a:ext>
            </a:extLst>
          </p:cNvPr>
          <p:cNvSpPr/>
          <p:nvPr/>
        </p:nvSpPr>
        <p:spPr>
          <a:xfrm>
            <a:off x="1439408" y="4125415"/>
            <a:ext cx="636789" cy="636789"/>
          </a:xfrm>
          <a:custGeom>
            <a:avLst/>
            <a:gdLst/>
            <a:ahLst/>
            <a:cxnLst/>
            <a:rect l="0" t="0" r="0" b="0"/>
            <a:pathLst>
              <a:path w="919632" h="919632">
                <a:moveTo>
                  <a:pt x="0" y="459816"/>
                </a:moveTo>
                <a:cubicBezTo>
                  <a:pt x="0" y="205879"/>
                  <a:pt x="205879" y="0"/>
                  <a:pt x="459816" y="0"/>
                </a:cubicBezTo>
                <a:cubicBezTo>
                  <a:pt x="713752" y="0"/>
                  <a:pt x="919632" y="205879"/>
                  <a:pt x="919632" y="459816"/>
                </a:cubicBezTo>
                <a:cubicBezTo>
                  <a:pt x="919632" y="713752"/>
                  <a:pt x="713752" y="919632"/>
                  <a:pt x="459816" y="919632"/>
                </a:cubicBezTo>
                <a:cubicBezTo>
                  <a:pt x="205879" y="919632"/>
                  <a:pt x="0" y="713752"/>
                  <a:pt x="0" y="459816"/>
                </a:cubicBezTo>
                <a:close/>
              </a:path>
            </a:pathLst>
          </a:custGeom>
          <a:gradFill flip="none" rotWithShape="1">
            <a:gsLst>
              <a:gs pos="39000">
                <a:srgbClr val="DB1820">
                  <a:alpha val="60000"/>
                </a:srgbClr>
              </a:gs>
              <a:gs pos="73000">
                <a:srgbClr val="FEFFFF">
                  <a:alpha val="0"/>
                </a:srgbClr>
              </a:gs>
            </a:gsLst>
            <a:path path="circle">
              <a:fillToRect l="50000" t="50000" r="50000" b="50000"/>
            </a:path>
            <a:tileRect/>
          </a:gradFill>
          <a:ln w="12700" cmpd="sng">
            <a:noFill/>
            <a:prstDash val="solid"/>
          </a:ln>
          <a:effectLst>
            <a:softEdge rad="25400"/>
          </a:effectLst>
        </p:spPr>
        <p:txBody>
          <a:bodyPr wrap="square" lIns="60945" tIns="30472" rIns="60945" bIns="30472" anchor="ctr">
            <a:spAutoFit/>
          </a:bodyPr>
          <a:lstStyle/>
          <a:p>
            <a:pPr algn="ctr"/>
            <a:endParaRPr lang="en-US" dirty="0"/>
          </a:p>
        </p:txBody>
      </p:sp>
      <p:sp>
        <p:nvSpPr>
          <p:cNvPr id="30" name="Circle">
            <a:extLst>
              <a:ext uri="{FF2B5EF4-FFF2-40B4-BE49-F238E27FC236}">
                <a16:creationId xmlns:a16="http://schemas.microsoft.com/office/drawing/2014/main" id="{4F24F5F6-107E-8945-9772-6FC976D24842}"/>
              </a:ext>
            </a:extLst>
          </p:cNvPr>
          <p:cNvSpPr/>
          <p:nvPr/>
        </p:nvSpPr>
        <p:spPr>
          <a:xfrm>
            <a:off x="2125302" y="632844"/>
            <a:ext cx="515671" cy="515692"/>
          </a:xfrm>
          <a:custGeom>
            <a:avLst/>
            <a:gdLst/>
            <a:ahLst/>
            <a:cxnLst/>
            <a:rect l="0" t="0" r="0" b="0"/>
            <a:pathLst>
              <a:path w="605713" h="605739">
                <a:moveTo>
                  <a:pt x="0" y="302869"/>
                </a:moveTo>
                <a:cubicBezTo>
                  <a:pt x="0" y="135610"/>
                  <a:pt x="135597" y="0"/>
                  <a:pt x="302869" y="0"/>
                </a:cubicBezTo>
                <a:cubicBezTo>
                  <a:pt x="470128" y="0"/>
                  <a:pt x="605713" y="135610"/>
                  <a:pt x="605713" y="302869"/>
                </a:cubicBezTo>
                <a:cubicBezTo>
                  <a:pt x="605713" y="470128"/>
                  <a:pt x="470128" y="605739"/>
                  <a:pt x="302869" y="605739"/>
                </a:cubicBezTo>
                <a:cubicBezTo>
                  <a:pt x="135597" y="605739"/>
                  <a:pt x="0" y="470128"/>
                  <a:pt x="0" y="302869"/>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12" name="Circle">
            <a:extLst>
              <a:ext uri="{FF2B5EF4-FFF2-40B4-BE49-F238E27FC236}">
                <a16:creationId xmlns:a16="http://schemas.microsoft.com/office/drawing/2014/main" id="{5807FDAA-5EB8-1844-AF8A-70B862F7D149}"/>
              </a:ext>
            </a:extLst>
          </p:cNvPr>
          <p:cNvSpPr/>
          <p:nvPr/>
        </p:nvSpPr>
        <p:spPr>
          <a:xfrm>
            <a:off x="10658934" y="2065177"/>
            <a:ext cx="425675" cy="425675"/>
          </a:xfrm>
          <a:custGeom>
            <a:avLst/>
            <a:gdLst/>
            <a:ahLst/>
            <a:cxnLst/>
            <a:rect l="0" t="0" r="0" b="0"/>
            <a:pathLst>
              <a:path w="665632" h="665632">
                <a:moveTo>
                  <a:pt x="0" y="332816"/>
                </a:moveTo>
                <a:cubicBezTo>
                  <a:pt x="0" y="149009"/>
                  <a:pt x="149009" y="0"/>
                  <a:pt x="332816" y="0"/>
                </a:cubicBezTo>
                <a:cubicBezTo>
                  <a:pt x="516623" y="0"/>
                  <a:pt x="665632" y="149009"/>
                  <a:pt x="665632" y="332816"/>
                </a:cubicBezTo>
                <a:cubicBezTo>
                  <a:pt x="665632" y="516623"/>
                  <a:pt x="516623" y="665632"/>
                  <a:pt x="332816" y="665632"/>
                </a:cubicBezTo>
                <a:cubicBezTo>
                  <a:pt x="149009" y="665632"/>
                  <a:pt x="0" y="516623"/>
                  <a:pt x="0" y="332816"/>
                </a:cubicBezTo>
                <a:close/>
              </a:path>
            </a:pathLst>
          </a:custGeom>
          <a:gradFill flip="none" rotWithShape="1">
            <a:gsLst>
              <a:gs pos="39000">
                <a:srgbClr val="DB1820">
                  <a:alpha val="60000"/>
                </a:srgbClr>
              </a:gs>
              <a:gs pos="73000">
                <a:srgbClr val="FEFFFF">
                  <a:alpha val="0"/>
                </a:srgbClr>
              </a:gs>
            </a:gsLst>
            <a:path path="circle">
              <a:fillToRect l="50000" t="50000" r="50000" b="50000"/>
            </a:path>
            <a:tileRect/>
          </a:gradFill>
          <a:ln w="12700" cmpd="sng">
            <a:noFill/>
            <a:prstDash val="solid"/>
          </a:ln>
          <a:effectLst>
            <a:softEdge rad="25400"/>
          </a:effectLst>
        </p:spPr>
        <p:txBody>
          <a:bodyPr wrap="square" lIns="60945" tIns="30472" rIns="60945" bIns="30472" anchor="ctr">
            <a:spAutoFit/>
          </a:bodyPr>
          <a:lstStyle/>
          <a:p>
            <a:pPr algn="ctr"/>
            <a:endParaRPr lang="en-US" dirty="0"/>
          </a:p>
        </p:txBody>
      </p:sp>
      <p:sp>
        <p:nvSpPr>
          <p:cNvPr id="13" name="Circle">
            <a:extLst>
              <a:ext uri="{FF2B5EF4-FFF2-40B4-BE49-F238E27FC236}">
                <a16:creationId xmlns:a16="http://schemas.microsoft.com/office/drawing/2014/main" id="{47BB86D5-BA50-8043-B4BC-767AA0641B01}"/>
              </a:ext>
            </a:extLst>
          </p:cNvPr>
          <p:cNvSpPr/>
          <p:nvPr/>
        </p:nvSpPr>
        <p:spPr>
          <a:xfrm>
            <a:off x="9438200" y="850091"/>
            <a:ext cx="636789" cy="636789"/>
          </a:xfrm>
          <a:custGeom>
            <a:avLst/>
            <a:gdLst/>
            <a:ahLst/>
            <a:cxnLst/>
            <a:rect l="0" t="0" r="0" b="0"/>
            <a:pathLst>
              <a:path w="919632" h="919632">
                <a:moveTo>
                  <a:pt x="0" y="459816"/>
                </a:moveTo>
                <a:cubicBezTo>
                  <a:pt x="0" y="205879"/>
                  <a:pt x="205879" y="0"/>
                  <a:pt x="459816" y="0"/>
                </a:cubicBezTo>
                <a:cubicBezTo>
                  <a:pt x="713752" y="0"/>
                  <a:pt x="919632" y="205879"/>
                  <a:pt x="919632" y="459816"/>
                </a:cubicBezTo>
                <a:cubicBezTo>
                  <a:pt x="919632" y="713752"/>
                  <a:pt x="713752" y="919632"/>
                  <a:pt x="459816" y="919632"/>
                </a:cubicBezTo>
                <a:cubicBezTo>
                  <a:pt x="205879" y="919632"/>
                  <a:pt x="0" y="713752"/>
                  <a:pt x="0" y="459816"/>
                </a:cubicBezTo>
                <a:close/>
              </a:path>
            </a:pathLst>
          </a:custGeom>
          <a:gradFill flip="none" rotWithShape="1">
            <a:gsLst>
              <a:gs pos="39000">
                <a:srgbClr val="DB1820">
                  <a:alpha val="60000"/>
                </a:srgbClr>
              </a:gs>
              <a:gs pos="73000">
                <a:srgbClr val="FEFFFF">
                  <a:alpha val="0"/>
                </a:srgbClr>
              </a:gs>
            </a:gsLst>
            <a:path path="circle">
              <a:fillToRect l="50000" t="50000" r="50000" b="50000"/>
            </a:path>
            <a:tileRect/>
          </a:gradFill>
          <a:ln w="12700" cmpd="sng">
            <a:noFill/>
            <a:prstDash val="solid"/>
          </a:ln>
          <a:effectLst>
            <a:softEdge rad="25400"/>
          </a:effectLst>
        </p:spPr>
        <p:txBody>
          <a:bodyPr wrap="square" lIns="60945" tIns="30472" rIns="60945" bIns="30472" anchor="ctr">
            <a:spAutoFit/>
          </a:bodyPr>
          <a:lstStyle/>
          <a:p>
            <a:pPr algn="ctr"/>
            <a:endParaRPr lang="en-US" dirty="0"/>
          </a:p>
        </p:txBody>
      </p:sp>
      <p:sp>
        <p:nvSpPr>
          <p:cNvPr id="14" name="Circle">
            <a:extLst>
              <a:ext uri="{FF2B5EF4-FFF2-40B4-BE49-F238E27FC236}">
                <a16:creationId xmlns:a16="http://schemas.microsoft.com/office/drawing/2014/main" id="{93E087A0-573B-3443-BA0A-5811EADAF260}"/>
              </a:ext>
            </a:extLst>
          </p:cNvPr>
          <p:cNvSpPr/>
          <p:nvPr/>
        </p:nvSpPr>
        <p:spPr>
          <a:xfrm>
            <a:off x="11100913" y="802910"/>
            <a:ext cx="199473" cy="199479"/>
          </a:xfrm>
          <a:custGeom>
            <a:avLst/>
            <a:gdLst/>
            <a:ahLst/>
            <a:cxnLst/>
            <a:rect l="0" t="0" r="0" b="0"/>
            <a:pathLst>
              <a:path w="398945" h="398957">
                <a:moveTo>
                  <a:pt x="0" y="199478"/>
                </a:moveTo>
                <a:cubicBezTo>
                  <a:pt x="0" y="89319"/>
                  <a:pt x="89306" y="0"/>
                  <a:pt x="199478" y="0"/>
                </a:cubicBezTo>
                <a:cubicBezTo>
                  <a:pt x="309638" y="0"/>
                  <a:pt x="398945" y="89319"/>
                  <a:pt x="398945" y="199478"/>
                </a:cubicBezTo>
                <a:cubicBezTo>
                  <a:pt x="398945" y="309638"/>
                  <a:pt x="309638" y="398957"/>
                  <a:pt x="199478" y="398957"/>
                </a:cubicBezTo>
                <a:cubicBezTo>
                  <a:pt x="89306" y="398957"/>
                  <a:pt x="0" y="309638"/>
                  <a:pt x="0" y="199478"/>
                </a:cubicBezTo>
                <a:close/>
              </a:path>
            </a:pathLst>
          </a:custGeom>
          <a:solidFill>
            <a:schemeClr val="accent1">
              <a:alpha val="50000"/>
            </a:schemeClr>
          </a:solidFill>
          <a:ln w="12700" cmpd="sng">
            <a:noFill/>
            <a:prstDash val="solid"/>
          </a:ln>
        </p:spPr>
        <p:txBody>
          <a:bodyPr lIns="60945" tIns="30472" rIns="60945" bIns="30472" anchor="ctr">
            <a:spAutoFit/>
          </a:bodyPr>
          <a:lstStyle/>
          <a:p>
            <a:pPr algn="ctr"/>
            <a:endParaRPr lang="en-US" dirty="0"/>
          </a:p>
        </p:txBody>
      </p:sp>
      <p:sp>
        <p:nvSpPr>
          <p:cNvPr id="15" name="Circle">
            <a:extLst>
              <a:ext uri="{FF2B5EF4-FFF2-40B4-BE49-F238E27FC236}">
                <a16:creationId xmlns:a16="http://schemas.microsoft.com/office/drawing/2014/main" id="{86769C3C-6279-E749-BEC2-2217B26BA07D}"/>
              </a:ext>
            </a:extLst>
          </p:cNvPr>
          <p:cNvSpPr/>
          <p:nvPr/>
        </p:nvSpPr>
        <p:spPr>
          <a:xfrm>
            <a:off x="11257107" y="556192"/>
            <a:ext cx="246718" cy="246718"/>
          </a:xfrm>
          <a:custGeom>
            <a:avLst/>
            <a:gdLst/>
            <a:ahLst/>
            <a:cxnLst/>
            <a:rect l="0" t="0" r="0" b="0"/>
            <a:pathLst>
              <a:path w="309892" h="309892">
                <a:moveTo>
                  <a:pt x="0" y="154952"/>
                </a:moveTo>
                <a:cubicBezTo>
                  <a:pt x="0" y="69392"/>
                  <a:pt x="69380" y="0"/>
                  <a:pt x="154940" y="0"/>
                </a:cubicBezTo>
                <a:cubicBezTo>
                  <a:pt x="240499" y="0"/>
                  <a:pt x="309892" y="69392"/>
                  <a:pt x="309892" y="154952"/>
                </a:cubicBezTo>
                <a:cubicBezTo>
                  <a:pt x="309892" y="240512"/>
                  <a:pt x="240499" y="309892"/>
                  <a:pt x="154940" y="309892"/>
                </a:cubicBezTo>
                <a:cubicBezTo>
                  <a:pt x="69380" y="309892"/>
                  <a:pt x="0" y="240512"/>
                  <a:pt x="0" y="154952"/>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16" name="Circle">
            <a:extLst>
              <a:ext uri="{FF2B5EF4-FFF2-40B4-BE49-F238E27FC236}">
                <a16:creationId xmlns:a16="http://schemas.microsoft.com/office/drawing/2014/main" id="{B58A9B1A-1133-2744-A0FA-EDA495688D59}"/>
              </a:ext>
            </a:extLst>
          </p:cNvPr>
          <p:cNvSpPr/>
          <p:nvPr/>
        </p:nvSpPr>
        <p:spPr>
          <a:xfrm>
            <a:off x="1728871" y="2787058"/>
            <a:ext cx="199473" cy="199479"/>
          </a:xfrm>
          <a:custGeom>
            <a:avLst/>
            <a:gdLst/>
            <a:ahLst/>
            <a:cxnLst/>
            <a:rect l="0" t="0" r="0" b="0"/>
            <a:pathLst>
              <a:path w="398945" h="398957">
                <a:moveTo>
                  <a:pt x="0" y="199478"/>
                </a:moveTo>
                <a:cubicBezTo>
                  <a:pt x="0" y="89319"/>
                  <a:pt x="89306" y="0"/>
                  <a:pt x="199478" y="0"/>
                </a:cubicBezTo>
                <a:cubicBezTo>
                  <a:pt x="309638" y="0"/>
                  <a:pt x="398945" y="89319"/>
                  <a:pt x="398945" y="199478"/>
                </a:cubicBezTo>
                <a:cubicBezTo>
                  <a:pt x="398945" y="309638"/>
                  <a:pt x="309638" y="398957"/>
                  <a:pt x="199478" y="398957"/>
                </a:cubicBezTo>
                <a:cubicBezTo>
                  <a:pt x="89306" y="398957"/>
                  <a:pt x="0" y="309638"/>
                  <a:pt x="0" y="199478"/>
                </a:cubicBezTo>
                <a:close/>
              </a:path>
            </a:pathLst>
          </a:custGeom>
          <a:solidFill>
            <a:schemeClr val="accent1">
              <a:alpha val="50000"/>
            </a:schemeClr>
          </a:solidFill>
          <a:ln w="12700" cmpd="sng">
            <a:noFill/>
            <a:prstDash val="solid"/>
          </a:ln>
        </p:spPr>
        <p:txBody>
          <a:bodyPr lIns="60945" tIns="30472" rIns="60945" bIns="30472" anchor="ctr">
            <a:spAutoFit/>
          </a:bodyPr>
          <a:lstStyle/>
          <a:p>
            <a:pPr algn="ctr"/>
            <a:endParaRPr lang="en-US" dirty="0"/>
          </a:p>
        </p:txBody>
      </p:sp>
      <p:sp>
        <p:nvSpPr>
          <p:cNvPr id="17" name="Circle">
            <a:extLst>
              <a:ext uri="{FF2B5EF4-FFF2-40B4-BE49-F238E27FC236}">
                <a16:creationId xmlns:a16="http://schemas.microsoft.com/office/drawing/2014/main" id="{803BDCAE-FFB4-214B-89D0-9AF2003503A0}"/>
              </a:ext>
            </a:extLst>
          </p:cNvPr>
          <p:cNvSpPr/>
          <p:nvPr/>
        </p:nvSpPr>
        <p:spPr>
          <a:xfrm>
            <a:off x="2652796" y="5645280"/>
            <a:ext cx="177127" cy="177127"/>
          </a:xfrm>
          <a:custGeom>
            <a:avLst/>
            <a:gdLst/>
            <a:ahLst/>
            <a:cxnLst/>
            <a:rect l="0" t="0" r="0" b="0"/>
            <a:pathLst>
              <a:path w="354253" h="354253">
                <a:moveTo>
                  <a:pt x="0" y="177126"/>
                </a:moveTo>
                <a:cubicBezTo>
                  <a:pt x="0" y="79311"/>
                  <a:pt x="79311" y="0"/>
                  <a:pt x="177126" y="0"/>
                </a:cubicBezTo>
                <a:cubicBezTo>
                  <a:pt x="274942" y="0"/>
                  <a:pt x="354253" y="79311"/>
                  <a:pt x="354253" y="177126"/>
                </a:cubicBezTo>
                <a:cubicBezTo>
                  <a:pt x="354253" y="274929"/>
                  <a:pt x="274942" y="354253"/>
                  <a:pt x="177126" y="354253"/>
                </a:cubicBezTo>
                <a:cubicBezTo>
                  <a:pt x="79311" y="354253"/>
                  <a:pt x="0" y="274929"/>
                  <a:pt x="0" y="177126"/>
                </a:cubicBezTo>
                <a:close/>
              </a:path>
            </a:pathLst>
          </a:custGeom>
          <a:solidFill>
            <a:schemeClr val="accent1">
              <a:alpha val="50000"/>
            </a:schemeClr>
          </a:solidFill>
          <a:ln w="12700" cmpd="sng">
            <a:noFill/>
            <a:prstDash val="solid"/>
          </a:ln>
        </p:spPr>
        <p:txBody>
          <a:bodyPr wrap="square" lIns="60945" tIns="30472" rIns="60945" bIns="30472" anchor="ctr">
            <a:spAutoFit/>
          </a:bodyPr>
          <a:lstStyle/>
          <a:p>
            <a:pPr algn="ctr"/>
            <a:endParaRPr lang="en-US" dirty="0"/>
          </a:p>
        </p:txBody>
      </p:sp>
      <p:sp>
        <p:nvSpPr>
          <p:cNvPr id="18" name="Circle">
            <a:extLst>
              <a:ext uri="{FF2B5EF4-FFF2-40B4-BE49-F238E27FC236}">
                <a16:creationId xmlns:a16="http://schemas.microsoft.com/office/drawing/2014/main" id="{2EEB50BC-00B9-AB4F-9396-85CE1EF11ED5}"/>
              </a:ext>
            </a:extLst>
          </p:cNvPr>
          <p:cNvSpPr/>
          <p:nvPr/>
        </p:nvSpPr>
        <p:spPr>
          <a:xfrm>
            <a:off x="10086865" y="5681069"/>
            <a:ext cx="372236" cy="372252"/>
          </a:xfrm>
          <a:custGeom>
            <a:avLst/>
            <a:gdLst/>
            <a:ahLst/>
            <a:cxnLst/>
            <a:rect l="0" t="0" r="0" b="0"/>
            <a:pathLst>
              <a:path w="605713" h="605739">
                <a:moveTo>
                  <a:pt x="0" y="302869"/>
                </a:moveTo>
                <a:cubicBezTo>
                  <a:pt x="0" y="135623"/>
                  <a:pt x="135597" y="0"/>
                  <a:pt x="302869" y="0"/>
                </a:cubicBezTo>
                <a:cubicBezTo>
                  <a:pt x="470128" y="0"/>
                  <a:pt x="605713" y="135623"/>
                  <a:pt x="605713" y="302869"/>
                </a:cubicBezTo>
                <a:cubicBezTo>
                  <a:pt x="605713" y="470115"/>
                  <a:pt x="470128" y="605739"/>
                  <a:pt x="302869" y="605739"/>
                </a:cubicBezTo>
                <a:cubicBezTo>
                  <a:pt x="135597" y="605739"/>
                  <a:pt x="0" y="470115"/>
                  <a:pt x="0" y="302869"/>
                </a:cubicBezTo>
                <a:close/>
              </a:path>
            </a:pathLst>
          </a:custGeom>
          <a:gradFill flip="none" rotWithShape="1">
            <a:gsLst>
              <a:gs pos="51000">
                <a:schemeClr val="accent1">
                  <a:alpha val="60000"/>
                </a:schemeClr>
              </a:gs>
              <a:gs pos="68000">
                <a:srgbClr val="FEFFFF">
                  <a:alpha val="0"/>
                </a:srgbClr>
              </a:gs>
            </a:gsLst>
            <a:path path="circle">
              <a:fillToRect l="50000" t="50000" r="50000" b="50000"/>
            </a:path>
            <a:tileRect/>
          </a:gradFill>
          <a:ln w="12700" cmpd="sng">
            <a:noFill/>
            <a:prstDash val="solid"/>
          </a:ln>
          <a:effectLst>
            <a:softEdge rad="25400"/>
          </a:effectLst>
        </p:spPr>
        <p:txBody>
          <a:bodyPr wrap="square" lIns="60945" tIns="30472" rIns="60945" bIns="30472" anchor="ctr">
            <a:spAutoFit/>
          </a:bodyPr>
          <a:lstStyle/>
          <a:p>
            <a:pPr algn="ctr"/>
            <a:endParaRPr lang="en-US" dirty="0"/>
          </a:p>
        </p:txBody>
      </p:sp>
      <p:sp>
        <p:nvSpPr>
          <p:cNvPr id="19" name="Circle">
            <a:extLst>
              <a:ext uri="{FF2B5EF4-FFF2-40B4-BE49-F238E27FC236}">
                <a16:creationId xmlns:a16="http://schemas.microsoft.com/office/drawing/2014/main" id="{3C6E00AE-2311-8244-BFC9-AF318DE9EA27}"/>
              </a:ext>
            </a:extLst>
          </p:cNvPr>
          <p:cNvSpPr/>
          <p:nvPr/>
        </p:nvSpPr>
        <p:spPr>
          <a:xfrm>
            <a:off x="786659" y="2969865"/>
            <a:ext cx="515671" cy="515692"/>
          </a:xfrm>
          <a:custGeom>
            <a:avLst/>
            <a:gdLst/>
            <a:ahLst/>
            <a:cxnLst/>
            <a:rect l="0" t="0" r="0" b="0"/>
            <a:pathLst>
              <a:path w="605713" h="605739">
                <a:moveTo>
                  <a:pt x="0" y="302869"/>
                </a:moveTo>
                <a:cubicBezTo>
                  <a:pt x="0" y="135610"/>
                  <a:pt x="135597" y="0"/>
                  <a:pt x="302869" y="0"/>
                </a:cubicBezTo>
                <a:cubicBezTo>
                  <a:pt x="470128" y="0"/>
                  <a:pt x="605713" y="135610"/>
                  <a:pt x="605713" y="302869"/>
                </a:cubicBezTo>
                <a:cubicBezTo>
                  <a:pt x="605713" y="470128"/>
                  <a:pt x="470128" y="605739"/>
                  <a:pt x="302869" y="605739"/>
                </a:cubicBezTo>
                <a:cubicBezTo>
                  <a:pt x="135597" y="605739"/>
                  <a:pt x="0" y="470128"/>
                  <a:pt x="0" y="302869"/>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20" name="Circle">
            <a:extLst>
              <a:ext uri="{FF2B5EF4-FFF2-40B4-BE49-F238E27FC236}">
                <a16:creationId xmlns:a16="http://schemas.microsoft.com/office/drawing/2014/main" id="{A619248F-885D-B645-88A9-4FB05332FADF}"/>
              </a:ext>
            </a:extLst>
          </p:cNvPr>
          <p:cNvSpPr/>
          <p:nvPr/>
        </p:nvSpPr>
        <p:spPr>
          <a:xfrm>
            <a:off x="786659" y="3304036"/>
            <a:ext cx="181521" cy="181521"/>
          </a:xfrm>
          <a:custGeom>
            <a:avLst/>
            <a:gdLst/>
            <a:ahLst/>
            <a:cxnLst/>
            <a:rect l="0" t="0" r="0" b="0"/>
            <a:pathLst>
              <a:path w="363042" h="363042">
                <a:moveTo>
                  <a:pt x="0" y="181521"/>
                </a:moveTo>
                <a:cubicBezTo>
                  <a:pt x="0" y="81279"/>
                  <a:pt x="81279" y="0"/>
                  <a:pt x="181521" y="0"/>
                </a:cubicBezTo>
                <a:cubicBezTo>
                  <a:pt x="281762" y="0"/>
                  <a:pt x="363042" y="81279"/>
                  <a:pt x="363042" y="181521"/>
                </a:cubicBezTo>
                <a:cubicBezTo>
                  <a:pt x="363042" y="281762"/>
                  <a:pt x="281762" y="363042"/>
                  <a:pt x="181521" y="363042"/>
                </a:cubicBezTo>
                <a:cubicBezTo>
                  <a:pt x="81279" y="363042"/>
                  <a:pt x="0" y="281762"/>
                  <a:pt x="0" y="181521"/>
                </a:cubicBezTo>
                <a:close/>
              </a:path>
            </a:pathLst>
          </a:custGeom>
          <a:solidFill>
            <a:srgbClr val="6B0F12">
              <a:alpha val="60000"/>
            </a:srgbClr>
          </a:solidFill>
          <a:ln w="12700" cmpd="sng">
            <a:noFill/>
            <a:prstDash val="solid"/>
          </a:ln>
        </p:spPr>
        <p:txBody>
          <a:bodyPr lIns="60945" tIns="30472" rIns="60945" bIns="30472" anchor="ctr">
            <a:spAutoFit/>
          </a:bodyPr>
          <a:lstStyle/>
          <a:p>
            <a:pPr algn="ctr"/>
            <a:endParaRPr lang="en-US" dirty="0"/>
          </a:p>
        </p:txBody>
      </p:sp>
      <p:sp>
        <p:nvSpPr>
          <p:cNvPr id="21" name="Circle">
            <a:extLst>
              <a:ext uri="{FF2B5EF4-FFF2-40B4-BE49-F238E27FC236}">
                <a16:creationId xmlns:a16="http://schemas.microsoft.com/office/drawing/2014/main" id="{DC7698BB-7D32-D144-983B-DBD962723F94}"/>
              </a:ext>
            </a:extLst>
          </p:cNvPr>
          <p:cNvSpPr/>
          <p:nvPr/>
        </p:nvSpPr>
        <p:spPr>
          <a:xfrm>
            <a:off x="10265371" y="5269795"/>
            <a:ext cx="97879" cy="97878"/>
          </a:xfrm>
          <a:custGeom>
            <a:avLst/>
            <a:gdLst/>
            <a:ahLst/>
            <a:cxnLst/>
            <a:rect l="0" t="0" r="0" b="0"/>
            <a:pathLst>
              <a:path w="195757" h="195757">
                <a:moveTo>
                  <a:pt x="0" y="97878"/>
                </a:moveTo>
                <a:cubicBezTo>
                  <a:pt x="0" y="43827"/>
                  <a:pt x="43827" y="0"/>
                  <a:pt x="97878" y="0"/>
                </a:cubicBezTo>
                <a:cubicBezTo>
                  <a:pt x="151930" y="0"/>
                  <a:pt x="195757" y="43827"/>
                  <a:pt x="195757" y="97878"/>
                </a:cubicBezTo>
                <a:cubicBezTo>
                  <a:pt x="195757" y="151930"/>
                  <a:pt x="151930" y="195757"/>
                  <a:pt x="97878" y="195757"/>
                </a:cubicBezTo>
                <a:cubicBezTo>
                  <a:pt x="43827" y="195757"/>
                  <a:pt x="0" y="151930"/>
                  <a:pt x="0" y="97878"/>
                </a:cubicBezTo>
                <a:close/>
              </a:path>
            </a:pathLst>
          </a:custGeom>
          <a:solidFill>
            <a:schemeClr val="accent2">
              <a:lumMod val="40000"/>
              <a:lumOff val="60000"/>
              <a:alpha val="60000"/>
            </a:schemeClr>
          </a:solidFill>
          <a:ln w="12700" cmpd="sng">
            <a:noFill/>
            <a:prstDash val="solid"/>
          </a:ln>
        </p:spPr>
        <p:txBody>
          <a:bodyPr lIns="60945" tIns="30472" rIns="60945" bIns="30472" anchor="ctr">
            <a:spAutoFit/>
          </a:bodyPr>
          <a:lstStyle/>
          <a:p>
            <a:pPr algn="ctr"/>
            <a:endParaRPr lang="en-US" dirty="0"/>
          </a:p>
        </p:txBody>
      </p:sp>
      <p:sp>
        <p:nvSpPr>
          <p:cNvPr id="22" name="Circle">
            <a:extLst>
              <a:ext uri="{FF2B5EF4-FFF2-40B4-BE49-F238E27FC236}">
                <a16:creationId xmlns:a16="http://schemas.microsoft.com/office/drawing/2014/main" id="{0B0ABA3B-CBF3-E048-AE92-7A5AD310F27C}"/>
              </a:ext>
            </a:extLst>
          </p:cNvPr>
          <p:cNvSpPr/>
          <p:nvPr/>
        </p:nvSpPr>
        <p:spPr>
          <a:xfrm>
            <a:off x="1967585" y="5990968"/>
            <a:ext cx="97878" cy="97879"/>
          </a:xfrm>
          <a:custGeom>
            <a:avLst/>
            <a:gdLst/>
            <a:ahLst/>
            <a:cxnLst/>
            <a:rect l="0" t="0" r="0" b="0"/>
            <a:pathLst>
              <a:path w="195757" h="195757">
                <a:moveTo>
                  <a:pt x="0" y="97878"/>
                </a:moveTo>
                <a:cubicBezTo>
                  <a:pt x="0" y="43827"/>
                  <a:pt x="43827" y="0"/>
                  <a:pt x="97878" y="0"/>
                </a:cubicBezTo>
                <a:cubicBezTo>
                  <a:pt x="151930" y="0"/>
                  <a:pt x="195757" y="43827"/>
                  <a:pt x="195757" y="97878"/>
                </a:cubicBezTo>
                <a:cubicBezTo>
                  <a:pt x="195757" y="151930"/>
                  <a:pt x="151930" y="195757"/>
                  <a:pt x="97878" y="195757"/>
                </a:cubicBezTo>
                <a:cubicBezTo>
                  <a:pt x="43827" y="195757"/>
                  <a:pt x="0" y="151930"/>
                  <a:pt x="0" y="97878"/>
                </a:cubicBezTo>
                <a:close/>
              </a:path>
            </a:pathLst>
          </a:custGeom>
          <a:solidFill>
            <a:schemeClr val="accent2">
              <a:alpha val="60000"/>
            </a:schemeClr>
          </a:solidFill>
          <a:ln w="12700" cmpd="sng">
            <a:noFill/>
            <a:prstDash val="solid"/>
          </a:ln>
        </p:spPr>
        <p:txBody>
          <a:bodyPr wrap="square" lIns="60945" tIns="30472" rIns="60945" bIns="30472" anchor="ctr">
            <a:spAutoFit/>
          </a:bodyPr>
          <a:lstStyle/>
          <a:p>
            <a:pPr algn="ctr"/>
            <a:r>
              <a:rPr lang="en-US" dirty="0"/>
              <a:t> </a:t>
            </a:r>
          </a:p>
        </p:txBody>
      </p:sp>
      <p:sp>
        <p:nvSpPr>
          <p:cNvPr id="23" name="Circle">
            <a:extLst>
              <a:ext uri="{FF2B5EF4-FFF2-40B4-BE49-F238E27FC236}">
                <a16:creationId xmlns:a16="http://schemas.microsoft.com/office/drawing/2014/main" id="{D2261B56-988F-1E42-A559-75B58FF1CA55}"/>
              </a:ext>
            </a:extLst>
          </p:cNvPr>
          <p:cNvSpPr/>
          <p:nvPr/>
        </p:nvSpPr>
        <p:spPr>
          <a:xfrm>
            <a:off x="1538365" y="3625257"/>
            <a:ext cx="97879" cy="97879"/>
          </a:xfrm>
          <a:custGeom>
            <a:avLst/>
            <a:gdLst/>
            <a:ahLst/>
            <a:cxnLst/>
            <a:rect l="0" t="0" r="0" b="0"/>
            <a:pathLst>
              <a:path w="195757" h="195757">
                <a:moveTo>
                  <a:pt x="0" y="97878"/>
                </a:moveTo>
                <a:cubicBezTo>
                  <a:pt x="0" y="43827"/>
                  <a:pt x="43827" y="0"/>
                  <a:pt x="97878" y="0"/>
                </a:cubicBezTo>
                <a:cubicBezTo>
                  <a:pt x="151930" y="0"/>
                  <a:pt x="195757" y="43827"/>
                  <a:pt x="195757" y="97878"/>
                </a:cubicBezTo>
                <a:cubicBezTo>
                  <a:pt x="195757" y="151930"/>
                  <a:pt x="151930" y="195757"/>
                  <a:pt x="97878" y="195757"/>
                </a:cubicBezTo>
                <a:cubicBezTo>
                  <a:pt x="43827" y="195757"/>
                  <a:pt x="0" y="151930"/>
                  <a:pt x="0" y="97878"/>
                </a:cubicBezTo>
                <a:close/>
              </a:path>
            </a:pathLst>
          </a:custGeom>
          <a:solidFill>
            <a:schemeClr val="bg2">
              <a:alpha val="80000"/>
            </a:schemeClr>
          </a:solidFill>
          <a:ln w="12700" cmpd="sng">
            <a:noFill/>
            <a:prstDash val="solid"/>
          </a:ln>
        </p:spPr>
        <p:txBody>
          <a:bodyPr lIns="60945" tIns="30472" rIns="60945" bIns="30472" anchor="ctr">
            <a:spAutoFit/>
          </a:bodyPr>
          <a:lstStyle/>
          <a:p>
            <a:pPr algn="ctr"/>
            <a:endParaRPr lang="en-US" dirty="0"/>
          </a:p>
        </p:txBody>
      </p:sp>
      <p:sp>
        <p:nvSpPr>
          <p:cNvPr id="24" name="Circle">
            <a:extLst>
              <a:ext uri="{FF2B5EF4-FFF2-40B4-BE49-F238E27FC236}">
                <a16:creationId xmlns:a16="http://schemas.microsoft.com/office/drawing/2014/main" id="{A9A5CB3C-8AC8-4E4E-89DA-CA0DA20E38D2}"/>
              </a:ext>
            </a:extLst>
          </p:cNvPr>
          <p:cNvSpPr/>
          <p:nvPr/>
        </p:nvSpPr>
        <p:spPr>
          <a:xfrm>
            <a:off x="10522313" y="2858355"/>
            <a:ext cx="181521" cy="181521"/>
          </a:xfrm>
          <a:custGeom>
            <a:avLst/>
            <a:gdLst/>
            <a:ahLst/>
            <a:cxnLst/>
            <a:rect l="0" t="0" r="0" b="0"/>
            <a:pathLst>
              <a:path w="363042" h="363042">
                <a:moveTo>
                  <a:pt x="0" y="181521"/>
                </a:moveTo>
                <a:cubicBezTo>
                  <a:pt x="0" y="81279"/>
                  <a:pt x="81280" y="0"/>
                  <a:pt x="181521" y="0"/>
                </a:cubicBezTo>
                <a:cubicBezTo>
                  <a:pt x="281762" y="0"/>
                  <a:pt x="363042" y="81279"/>
                  <a:pt x="363042" y="181521"/>
                </a:cubicBezTo>
                <a:cubicBezTo>
                  <a:pt x="363042" y="281762"/>
                  <a:pt x="281762" y="363042"/>
                  <a:pt x="181521" y="363042"/>
                </a:cubicBezTo>
                <a:cubicBezTo>
                  <a:pt x="81280" y="363042"/>
                  <a:pt x="0" y="281762"/>
                  <a:pt x="0" y="181521"/>
                </a:cubicBezTo>
                <a:close/>
              </a:path>
            </a:pathLst>
          </a:custGeom>
          <a:solidFill>
            <a:srgbClr val="6B0F12">
              <a:alpha val="60000"/>
            </a:srgbClr>
          </a:solidFill>
          <a:ln w="12700" cmpd="sng">
            <a:noFill/>
            <a:prstDash val="solid"/>
          </a:ln>
          <a:effectLst>
            <a:softEdge rad="38100"/>
          </a:effectLst>
        </p:spPr>
        <p:txBody>
          <a:bodyPr lIns="60945" tIns="30472" rIns="60945" bIns="30472" anchor="ctr">
            <a:spAutoFit/>
          </a:bodyPr>
          <a:lstStyle/>
          <a:p>
            <a:pPr algn="ctr"/>
            <a:endParaRPr lang="en-US" dirty="0"/>
          </a:p>
        </p:txBody>
      </p:sp>
      <p:sp>
        <p:nvSpPr>
          <p:cNvPr id="25" name="Circle">
            <a:extLst>
              <a:ext uri="{FF2B5EF4-FFF2-40B4-BE49-F238E27FC236}">
                <a16:creationId xmlns:a16="http://schemas.microsoft.com/office/drawing/2014/main" id="{6A69C7BF-B79E-C444-BC2F-95C39BF723F5}"/>
              </a:ext>
            </a:extLst>
          </p:cNvPr>
          <p:cNvSpPr/>
          <p:nvPr/>
        </p:nvSpPr>
        <p:spPr>
          <a:xfrm>
            <a:off x="11223820" y="5532959"/>
            <a:ext cx="82468" cy="82474"/>
          </a:xfrm>
          <a:custGeom>
            <a:avLst/>
            <a:gdLst/>
            <a:ahLst/>
            <a:cxnLst/>
            <a:rect l="0" t="0" r="0" b="0"/>
            <a:pathLst>
              <a:path w="164934" h="164947">
                <a:moveTo>
                  <a:pt x="0" y="82473"/>
                </a:moveTo>
                <a:cubicBezTo>
                  <a:pt x="0" y="36931"/>
                  <a:pt x="36931" y="0"/>
                  <a:pt x="82473" y="0"/>
                </a:cubicBezTo>
                <a:cubicBezTo>
                  <a:pt x="128003" y="0"/>
                  <a:pt x="164934" y="36931"/>
                  <a:pt x="164934" y="82473"/>
                </a:cubicBezTo>
                <a:cubicBezTo>
                  <a:pt x="164934" y="128016"/>
                  <a:pt x="128003" y="164947"/>
                  <a:pt x="82473" y="164947"/>
                </a:cubicBezTo>
                <a:cubicBezTo>
                  <a:pt x="36931" y="164947"/>
                  <a:pt x="0" y="128016"/>
                  <a:pt x="0" y="82473"/>
                </a:cubicBezTo>
                <a:close/>
              </a:path>
            </a:pathLst>
          </a:custGeom>
          <a:solidFill>
            <a:srgbClr val="F1CBDD">
              <a:alpha val="80000"/>
            </a:srgbClr>
          </a:solidFill>
          <a:ln w="12700" cmpd="sng">
            <a:noFill/>
            <a:prstDash val="solid"/>
          </a:ln>
        </p:spPr>
        <p:txBody>
          <a:bodyPr lIns="60945" tIns="30472" rIns="60945" bIns="30472" anchor="ctr">
            <a:spAutoFit/>
          </a:bodyPr>
          <a:lstStyle/>
          <a:p>
            <a:pPr algn="ctr"/>
            <a:endParaRPr lang="en-US" dirty="0"/>
          </a:p>
        </p:txBody>
      </p:sp>
      <p:sp>
        <p:nvSpPr>
          <p:cNvPr id="26" name="Circle">
            <a:extLst>
              <a:ext uri="{FF2B5EF4-FFF2-40B4-BE49-F238E27FC236}">
                <a16:creationId xmlns:a16="http://schemas.microsoft.com/office/drawing/2014/main" id="{68FAF00D-2227-8648-A5D0-0BCAC54895DF}"/>
              </a:ext>
            </a:extLst>
          </p:cNvPr>
          <p:cNvSpPr/>
          <p:nvPr/>
        </p:nvSpPr>
        <p:spPr>
          <a:xfrm>
            <a:off x="1080462" y="1305359"/>
            <a:ext cx="181521" cy="181521"/>
          </a:xfrm>
          <a:custGeom>
            <a:avLst/>
            <a:gdLst/>
            <a:ahLst/>
            <a:cxnLst/>
            <a:rect l="0" t="0" r="0" b="0"/>
            <a:pathLst>
              <a:path w="363042" h="363042">
                <a:moveTo>
                  <a:pt x="0" y="181521"/>
                </a:moveTo>
                <a:cubicBezTo>
                  <a:pt x="0" y="81279"/>
                  <a:pt x="81280" y="0"/>
                  <a:pt x="181521" y="0"/>
                </a:cubicBezTo>
                <a:cubicBezTo>
                  <a:pt x="281762" y="0"/>
                  <a:pt x="363042" y="81279"/>
                  <a:pt x="363042" y="181521"/>
                </a:cubicBezTo>
                <a:cubicBezTo>
                  <a:pt x="363042" y="281762"/>
                  <a:pt x="281762" y="363042"/>
                  <a:pt x="181521" y="363042"/>
                </a:cubicBezTo>
                <a:cubicBezTo>
                  <a:pt x="81280" y="363042"/>
                  <a:pt x="0" y="281762"/>
                  <a:pt x="0" y="181521"/>
                </a:cubicBezTo>
                <a:close/>
              </a:path>
            </a:pathLst>
          </a:custGeom>
          <a:solidFill>
            <a:srgbClr val="6B0F12">
              <a:alpha val="60000"/>
            </a:srgbClr>
          </a:solidFill>
          <a:ln w="12700" cmpd="sng">
            <a:noFill/>
            <a:prstDash val="solid"/>
          </a:ln>
          <a:effectLst>
            <a:softEdge rad="38100"/>
          </a:effectLst>
        </p:spPr>
        <p:txBody>
          <a:bodyPr wrap="square" lIns="60945" tIns="30472" rIns="60945" bIns="30472" anchor="ctr">
            <a:spAutoFit/>
          </a:bodyPr>
          <a:lstStyle/>
          <a:p>
            <a:pPr algn="ctr"/>
            <a:endParaRPr lang="en-US" dirty="0"/>
          </a:p>
        </p:txBody>
      </p:sp>
      <p:sp>
        <p:nvSpPr>
          <p:cNvPr id="27" name="Circle">
            <a:extLst>
              <a:ext uri="{FF2B5EF4-FFF2-40B4-BE49-F238E27FC236}">
                <a16:creationId xmlns:a16="http://schemas.microsoft.com/office/drawing/2014/main" id="{FC1DA014-8A93-4947-BD34-8D850B5EAAB5}"/>
              </a:ext>
            </a:extLst>
          </p:cNvPr>
          <p:cNvSpPr/>
          <p:nvPr/>
        </p:nvSpPr>
        <p:spPr>
          <a:xfrm>
            <a:off x="9642208" y="4398021"/>
            <a:ext cx="515671" cy="515692"/>
          </a:xfrm>
          <a:custGeom>
            <a:avLst/>
            <a:gdLst/>
            <a:ahLst/>
            <a:cxnLst/>
            <a:rect l="0" t="0" r="0" b="0"/>
            <a:pathLst>
              <a:path w="605713" h="605739">
                <a:moveTo>
                  <a:pt x="0" y="302869"/>
                </a:moveTo>
                <a:cubicBezTo>
                  <a:pt x="0" y="135610"/>
                  <a:pt x="135597" y="0"/>
                  <a:pt x="302869" y="0"/>
                </a:cubicBezTo>
                <a:cubicBezTo>
                  <a:pt x="470128" y="0"/>
                  <a:pt x="605713" y="135610"/>
                  <a:pt x="605713" y="302869"/>
                </a:cubicBezTo>
                <a:cubicBezTo>
                  <a:pt x="605713" y="470128"/>
                  <a:pt x="470128" y="605739"/>
                  <a:pt x="302869" y="605739"/>
                </a:cubicBezTo>
                <a:cubicBezTo>
                  <a:pt x="135597" y="605739"/>
                  <a:pt x="0" y="470128"/>
                  <a:pt x="0" y="302869"/>
                </a:cubicBezTo>
                <a:close/>
              </a:path>
            </a:pathLst>
          </a:custGeom>
          <a:solidFill>
            <a:schemeClr val="tx2">
              <a:lumMod val="60000"/>
              <a:lumOff val="40000"/>
              <a:alpha val="60000"/>
            </a:schemeClr>
          </a:solidFill>
          <a:ln w="12700" cmpd="sng">
            <a:noFill/>
            <a:prstDash val="solid"/>
          </a:ln>
          <a:effectLst>
            <a:softEdge rad="76200"/>
          </a:effectLst>
        </p:spPr>
        <p:txBody>
          <a:bodyPr wrap="square" lIns="60945" tIns="30472" rIns="60945" bIns="30472" anchor="ctr">
            <a:spAutoFit/>
          </a:bodyPr>
          <a:lstStyle/>
          <a:p>
            <a:pPr algn="ctr"/>
            <a:endParaRPr lang="en-US" dirty="0"/>
          </a:p>
        </p:txBody>
      </p:sp>
      <p:sp>
        <p:nvSpPr>
          <p:cNvPr id="3" name="Ellipse 2">
            <a:extLst>
              <a:ext uri="{FF2B5EF4-FFF2-40B4-BE49-F238E27FC236}">
                <a16:creationId xmlns:a16="http://schemas.microsoft.com/office/drawing/2014/main" id="{F0C8E482-9521-4A47-BE1D-3A9C1855E8A5}"/>
              </a:ext>
            </a:extLst>
          </p:cNvPr>
          <p:cNvSpPr/>
          <p:nvPr/>
        </p:nvSpPr>
        <p:spPr>
          <a:xfrm>
            <a:off x="2232391" y="-267077"/>
            <a:ext cx="7741694" cy="77416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9" name="Titre 1">
            <a:extLst>
              <a:ext uri="{FF2B5EF4-FFF2-40B4-BE49-F238E27FC236}">
                <a16:creationId xmlns:a16="http://schemas.microsoft.com/office/drawing/2014/main" id="{4D8B72D8-2271-E941-A52D-3F5AE36594EA}"/>
              </a:ext>
            </a:extLst>
          </p:cNvPr>
          <p:cNvSpPr txBox="1">
            <a:spLocks/>
          </p:cNvSpPr>
          <p:nvPr/>
        </p:nvSpPr>
        <p:spPr>
          <a:xfrm>
            <a:off x="2280847" y="2197206"/>
            <a:ext cx="7411456" cy="2835223"/>
          </a:xfrm>
          <a:prstGeom prst="rect">
            <a:avLst/>
          </a:prstGeom>
        </p:spPr>
        <p:txBody>
          <a:bodyPr anchor="ctr"/>
          <a:lstStyle>
            <a:lvl1pPr algn="l" defTabSz="914400" rtl="0" eaLnBrk="1" latinLnBrk="0" hangingPunct="1">
              <a:lnSpc>
                <a:spcPct val="90000"/>
              </a:lnSpc>
              <a:spcBef>
                <a:spcPct val="0"/>
              </a:spcBef>
              <a:buNone/>
              <a:defRPr lang="fr-FR" sz="2800" b="0" i="0" kern="1200" cap="all" baseline="0" dirty="0">
                <a:solidFill>
                  <a:schemeClr val="tx2"/>
                </a:solidFill>
                <a:latin typeface="+mj-lt"/>
                <a:ea typeface="+mn-ea"/>
                <a:cs typeface="Arial" panose="020B0604020202020204" pitchFamily="34" charset="0"/>
              </a:defRPr>
            </a:lvl1pPr>
          </a:lstStyle>
          <a:p>
            <a:pPr algn="ctr"/>
            <a:r>
              <a:rPr lang="fr-FR" altLang="fr-FR" sz="3600" dirty="0">
                <a:solidFill>
                  <a:schemeClr val="tx1">
                    <a:lumMod val="75000"/>
                    <a:lumOff val="25000"/>
                  </a:schemeClr>
                </a:solidFill>
              </a:rPr>
              <a:t>entretiens </a:t>
            </a:r>
            <a:r>
              <a:rPr lang="fr-FR" altLang="fr-FR" sz="3600" dirty="0">
                <a:solidFill>
                  <a:srgbClr val="C30D0F"/>
                </a:solidFill>
              </a:rPr>
              <a:t>de parcours </a:t>
            </a:r>
            <a:r>
              <a:rPr lang="fr-FR" altLang="fr-FR" sz="3600" dirty="0">
                <a:solidFill>
                  <a:schemeClr val="tx1">
                    <a:lumMod val="75000"/>
                    <a:lumOff val="25000"/>
                  </a:schemeClr>
                </a:solidFill>
              </a:rPr>
              <a:t>professionnel</a:t>
            </a:r>
            <a:endParaRPr lang="fr-FR" altLang="fr-FR" sz="3600" dirty="0">
              <a:solidFill>
                <a:srgbClr val="C30D0F"/>
              </a:solidFill>
            </a:endParaRPr>
          </a:p>
          <a:p>
            <a:pPr algn="ctr"/>
            <a:br>
              <a:rPr lang="fr-FR" altLang="fr-FR" cap="none" dirty="0">
                <a:solidFill>
                  <a:schemeClr val="tx1">
                    <a:lumMod val="75000"/>
                    <a:lumOff val="25000"/>
                  </a:schemeClr>
                </a:solidFill>
              </a:rPr>
            </a:br>
            <a:r>
              <a:rPr lang="fr-FR" altLang="fr-FR" i="1" cap="none" dirty="0">
                <a:solidFill>
                  <a:schemeClr val="tx1">
                    <a:lumMod val="75000"/>
                    <a:lumOff val="25000"/>
                  </a:schemeClr>
                </a:solidFill>
              </a:rPr>
              <a:t>Faire de la nouvelle loi </a:t>
            </a:r>
            <a:r>
              <a:rPr lang="fr-FR" altLang="fr-FR" i="1" cap="none" dirty="0">
                <a:solidFill>
                  <a:schemeClr val="accent1"/>
                </a:solidFill>
              </a:rPr>
              <a:t>un levier </a:t>
            </a:r>
            <a:br>
              <a:rPr lang="fr-FR" altLang="fr-FR" i="1" cap="none" dirty="0">
                <a:solidFill>
                  <a:schemeClr val="tx1">
                    <a:lumMod val="75000"/>
                    <a:lumOff val="25000"/>
                  </a:schemeClr>
                </a:solidFill>
              </a:rPr>
            </a:br>
            <a:r>
              <a:rPr lang="fr-FR" altLang="fr-FR" i="1" cap="none" dirty="0">
                <a:solidFill>
                  <a:schemeClr val="tx1">
                    <a:lumMod val="75000"/>
                    <a:lumOff val="25000"/>
                  </a:schemeClr>
                </a:solidFill>
              </a:rPr>
              <a:t>pour les </a:t>
            </a:r>
            <a:br>
              <a:rPr lang="fr-FR" altLang="fr-FR" i="1" cap="none" dirty="0">
                <a:solidFill>
                  <a:schemeClr val="tx1">
                    <a:lumMod val="75000"/>
                    <a:lumOff val="25000"/>
                  </a:schemeClr>
                </a:solidFill>
              </a:rPr>
            </a:br>
            <a:r>
              <a:rPr lang="fr-FR" altLang="fr-FR" i="1" cap="none" dirty="0">
                <a:solidFill>
                  <a:schemeClr val="tx1">
                    <a:lumMod val="75000"/>
                    <a:lumOff val="25000"/>
                  </a:schemeClr>
                </a:solidFill>
              </a:rPr>
              <a:t>entreprises du bâtiment</a:t>
            </a:r>
            <a:endParaRPr lang="fr-FR" altLang="fr-FR" sz="2400" i="1" cap="none" dirty="0">
              <a:solidFill>
                <a:schemeClr val="accent1"/>
              </a:solidFill>
            </a:endParaRPr>
          </a:p>
        </p:txBody>
      </p:sp>
      <p:sp>
        <p:nvSpPr>
          <p:cNvPr id="11" name="Ellipse 10">
            <a:extLst>
              <a:ext uri="{FF2B5EF4-FFF2-40B4-BE49-F238E27FC236}">
                <a16:creationId xmlns:a16="http://schemas.microsoft.com/office/drawing/2014/main" id="{B16598EE-74EF-8144-BCAF-51F10FA5E814}"/>
              </a:ext>
            </a:extLst>
          </p:cNvPr>
          <p:cNvSpPr>
            <a:spLocks noChangeAspect="1"/>
          </p:cNvSpPr>
          <p:nvPr/>
        </p:nvSpPr>
        <p:spPr>
          <a:xfrm>
            <a:off x="2280847" y="-386153"/>
            <a:ext cx="7630306" cy="7630306"/>
          </a:xfrm>
          <a:prstGeom prst="ellipse">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C6B2413E-35A0-F78B-A7B0-F371F212A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285" y="5867195"/>
            <a:ext cx="2631906" cy="915211"/>
          </a:xfrm>
          <a:prstGeom prst="rect">
            <a:avLst/>
          </a:prstGeom>
        </p:spPr>
      </p:pic>
    </p:spTree>
    <p:extLst>
      <p:ext uri="{BB962C8B-B14F-4D97-AF65-F5344CB8AC3E}">
        <p14:creationId xmlns:p14="http://schemas.microsoft.com/office/powerpoint/2010/main" val="1047657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750" fill="hold"/>
                                        <p:tgtEl>
                                          <p:spTgt spid="29"/>
                                        </p:tgtEl>
                                        <p:attrNameLst>
                                          <p:attrName>ppt_w</p:attrName>
                                        </p:attrNameLst>
                                      </p:cBhvr>
                                      <p:tavLst>
                                        <p:tav tm="0">
                                          <p:val>
                                            <p:fltVal val="0"/>
                                          </p:val>
                                        </p:tav>
                                        <p:tav tm="100000">
                                          <p:val>
                                            <p:strVal val="#ppt_w"/>
                                          </p:val>
                                        </p:tav>
                                      </p:tavLst>
                                    </p:anim>
                                    <p:anim calcmode="lin" valueType="num">
                                      <p:cBhvr>
                                        <p:cTn id="8" dur="750" fill="hold"/>
                                        <p:tgtEl>
                                          <p:spTgt spid="29"/>
                                        </p:tgtEl>
                                        <p:attrNameLst>
                                          <p:attrName>ppt_h</p:attrName>
                                        </p:attrNameLst>
                                      </p:cBhvr>
                                      <p:tavLst>
                                        <p:tav tm="0">
                                          <p:val>
                                            <p:fltVal val="0"/>
                                          </p:val>
                                        </p:tav>
                                        <p:tav tm="100000">
                                          <p:val>
                                            <p:strVal val="#ppt_h"/>
                                          </p:val>
                                        </p:tav>
                                      </p:tavLst>
                                    </p:anim>
                                    <p:animEffect transition="in" filter="fade">
                                      <p:cBhvr>
                                        <p:cTn id="9" dur="750"/>
                                        <p:tgtEl>
                                          <p:spTgt spid="29"/>
                                        </p:tgtEl>
                                      </p:cBhvr>
                                    </p:animEffect>
                                    <p:anim calcmode="lin" valueType="num">
                                      <p:cBhvr>
                                        <p:cTn id="10" dur="750" fill="hold"/>
                                        <p:tgtEl>
                                          <p:spTgt spid="29"/>
                                        </p:tgtEl>
                                        <p:attrNameLst>
                                          <p:attrName>ppt_x</p:attrName>
                                        </p:attrNameLst>
                                      </p:cBhvr>
                                      <p:tavLst>
                                        <p:tav tm="0">
                                          <p:val>
                                            <p:fltVal val="0.5"/>
                                          </p:val>
                                        </p:tav>
                                        <p:tav tm="100000">
                                          <p:val>
                                            <p:strVal val="#ppt_x"/>
                                          </p:val>
                                        </p:tav>
                                      </p:tavLst>
                                    </p:anim>
                                    <p:anim calcmode="lin" valueType="num">
                                      <p:cBhvr>
                                        <p:cTn id="11" dur="750" fill="hold"/>
                                        <p:tgtEl>
                                          <p:spTgt spid="29"/>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750" fill="hold"/>
                                        <p:tgtEl>
                                          <p:spTgt spid="30"/>
                                        </p:tgtEl>
                                        <p:attrNameLst>
                                          <p:attrName>ppt_w</p:attrName>
                                        </p:attrNameLst>
                                      </p:cBhvr>
                                      <p:tavLst>
                                        <p:tav tm="0">
                                          <p:val>
                                            <p:fltVal val="0"/>
                                          </p:val>
                                        </p:tav>
                                        <p:tav tm="100000">
                                          <p:val>
                                            <p:strVal val="#ppt_w"/>
                                          </p:val>
                                        </p:tav>
                                      </p:tavLst>
                                    </p:anim>
                                    <p:anim calcmode="lin" valueType="num">
                                      <p:cBhvr>
                                        <p:cTn id="15" dur="750" fill="hold"/>
                                        <p:tgtEl>
                                          <p:spTgt spid="30"/>
                                        </p:tgtEl>
                                        <p:attrNameLst>
                                          <p:attrName>ppt_h</p:attrName>
                                        </p:attrNameLst>
                                      </p:cBhvr>
                                      <p:tavLst>
                                        <p:tav tm="0">
                                          <p:val>
                                            <p:fltVal val="0"/>
                                          </p:val>
                                        </p:tav>
                                        <p:tav tm="100000">
                                          <p:val>
                                            <p:strVal val="#ppt_h"/>
                                          </p:val>
                                        </p:tav>
                                      </p:tavLst>
                                    </p:anim>
                                    <p:animEffect transition="in" filter="fade">
                                      <p:cBhvr>
                                        <p:cTn id="16" dur="750"/>
                                        <p:tgtEl>
                                          <p:spTgt spid="30"/>
                                        </p:tgtEl>
                                      </p:cBhvr>
                                    </p:animEffect>
                                    <p:anim calcmode="lin" valueType="num">
                                      <p:cBhvr>
                                        <p:cTn id="17" dur="750" fill="hold"/>
                                        <p:tgtEl>
                                          <p:spTgt spid="30"/>
                                        </p:tgtEl>
                                        <p:attrNameLst>
                                          <p:attrName>ppt_x</p:attrName>
                                        </p:attrNameLst>
                                      </p:cBhvr>
                                      <p:tavLst>
                                        <p:tav tm="0">
                                          <p:val>
                                            <p:fltVal val="0.5"/>
                                          </p:val>
                                        </p:tav>
                                        <p:tav tm="100000">
                                          <p:val>
                                            <p:strVal val="#ppt_x"/>
                                          </p:val>
                                        </p:tav>
                                      </p:tavLst>
                                    </p:anim>
                                    <p:anim calcmode="lin" valueType="num">
                                      <p:cBhvr>
                                        <p:cTn id="18" dur="750" fill="hold"/>
                                        <p:tgtEl>
                                          <p:spTgt spid="3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750" fill="hold"/>
                                        <p:tgtEl>
                                          <p:spTgt spid="16"/>
                                        </p:tgtEl>
                                        <p:attrNameLst>
                                          <p:attrName>ppt_w</p:attrName>
                                        </p:attrNameLst>
                                      </p:cBhvr>
                                      <p:tavLst>
                                        <p:tav tm="0">
                                          <p:val>
                                            <p:fltVal val="0"/>
                                          </p:val>
                                        </p:tav>
                                        <p:tav tm="100000">
                                          <p:val>
                                            <p:strVal val="#ppt_w"/>
                                          </p:val>
                                        </p:tav>
                                      </p:tavLst>
                                    </p:anim>
                                    <p:anim calcmode="lin" valueType="num">
                                      <p:cBhvr>
                                        <p:cTn id="22" dur="750" fill="hold"/>
                                        <p:tgtEl>
                                          <p:spTgt spid="16"/>
                                        </p:tgtEl>
                                        <p:attrNameLst>
                                          <p:attrName>ppt_h</p:attrName>
                                        </p:attrNameLst>
                                      </p:cBhvr>
                                      <p:tavLst>
                                        <p:tav tm="0">
                                          <p:val>
                                            <p:fltVal val="0"/>
                                          </p:val>
                                        </p:tav>
                                        <p:tav tm="100000">
                                          <p:val>
                                            <p:strVal val="#ppt_h"/>
                                          </p:val>
                                        </p:tav>
                                      </p:tavLst>
                                    </p:anim>
                                    <p:animEffect transition="in" filter="fade">
                                      <p:cBhvr>
                                        <p:cTn id="23" dur="750"/>
                                        <p:tgtEl>
                                          <p:spTgt spid="16"/>
                                        </p:tgtEl>
                                      </p:cBhvr>
                                    </p:animEffect>
                                    <p:anim calcmode="lin" valueType="num">
                                      <p:cBhvr>
                                        <p:cTn id="24" dur="750" fill="hold"/>
                                        <p:tgtEl>
                                          <p:spTgt spid="16"/>
                                        </p:tgtEl>
                                        <p:attrNameLst>
                                          <p:attrName>ppt_x</p:attrName>
                                        </p:attrNameLst>
                                      </p:cBhvr>
                                      <p:tavLst>
                                        <p:tav tm="0">
                                          <p:val>
                                            <p:fltVal val="0.5"/>
                                          </p:val>
                                        </p:tav>
                                        <p:tav tm="100000">
                                          <p:val>
                                            <p:strVal val="#ppt_x"/>
                                          </p:val>
                                        </p:tav>
                                      </p:tavLst>
                                    </p:anim>
                                    <p:anim calcmode="lin" valueType="num">
                                      <p:cBhvr>
                                        <p:cTn id="25" dur="750" fill="hold"/>
                                        <p:tgtEl>
                                          <p:spTgt spid="1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750" fill="hold"/>
                                        <p:tgtEl>
                                          <p:spTgt spid="17"/>
                                        </p:tgtEl>
                                        <p:attrNameLst>
                                          <p:attrName>ppt_w</p:attrName>
                                        </p:attrNameLst>
                                      </p:cBhvr>
                                      <p:tavLst>
                                        <p:tav tm="0">
                                          <p:val>
                                            <p:fltVal val="0"/>
                                          </p:val>
                                        </p:tav>
                                        <p:tav tm="100000">
                                          <p:val>
                                            <p:strVal val="#ppt_w"/>
                                          </p:val>
                                        </p:tav>
                                      </p:tavLst>
                                    </p:anim>
                                    <p:anim calcmode="lin" valueType="num">
                                      <p:cBhvr>
                                        <p:cTn id="29" dur="750" fill="hold"/>
                                        <p:tgtEl>
                                          <p:spTgt spid="17"/>
                                        </p:tgtEl>
                                        <p:attrNameLst>
                                          <p:attrName>ppt_h</p:attrName>
                                        </p:attrNameLst>
                                      </p:cBhvr>
                                      <p:tavLst>
                                        <p:tav tm="0">
                                          <p:val>
                                            <p:fltVal val="0"/>
                                          </p:val>
                                        </p:tav>
                                        <p:tav tm="100000">
                                          <p:val>
                                            <p:strVal val="#ppt_h"/>
                                          </p:val>
                                        </p:tav>
                                      </p:tavLst>
                                    </p:anim>
                                    <p:animEffect transition="in" filter="fade">
                                      <p:cBhvr>
                                        <p:cTn id="30" dur="750"/>
                                        <p:tgtEl>
                                          <p:spTgt spid="17"/>
                                        </p:tgtEl>
                                      </p:cBhvr>
                                    </p:animEffect>
                                    <p:anim calcmode="lin" valueType="num">
                                      <p:cBhvr>
                                        <p:cTn id="31" dur="750" fill="hold"/>
                                        <p:tgtEl>
                                          <p:spTgt spid="17"/>
                                        </p:tgtEl>
                                        <p:attrNameLst>
                                          <p:attrName>ppt_x</p:attrName>
                                        </p:attrNameLst>
                                      </p:cBhvr>
                                      <p:tavLst>
                                        <p:tav tm="0">
                                          <p:val>
                                            <p:fltVal val="0.5"/>
                                          </p:val>
                                        </p:tav>
                                        <p:tav tm="100000">
                                          <p:val>
                                            <p:strVal val="#ppt_x"/>
                                          </p:val>
                                        </p:tav>
                                      </p:tavLst>
                                    </p:anim>
                                    <p:anim calcmode="lin" valueType="num">
                                      <p:cBhvr>
                                        <p:cTn id="32" dur="750" fill="hold"/>
                                        <p:tgtEl>
                                          <p:spTgt spid="17"/>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750" fill="hold"/>
                                        <p:tgtEl>
                                          <p:spTgt spid="19"/>
                                        </p:tgtEl>
                                        <p:attrNameLst>
                                          <p:attrName>ppt_w</p:attrName>
                                        </p:attrNameLst>
                                      </p:cBhvr>
                                      <p:tavLst>
                                        <p:tav tm="0">
                                          <p:val>
                                            <p:fltVal val="0"/>
                                          </p:val>
                                        </p:tav>
                                        <p:tav tm="100000">
                                          <p:val>
                                            <p:strVal val="#ppt_w"/>
                                          </p:val>
                                        </p:tav>
                                      </p:tavLst>
                                    </p:anim>
                                    <p:anim calcmode="lin" valueType="num">
                                      <p:cBhvr>
                                        <p:cTn id="36" dur="750" fill="hold"/>
                                        <p:tgtEl>
                                          <p:spTgt spid="19"/>
                                        </p:tgtEl>
                                        <p:attrNameLst>
                                          <p:attrName>ppt_h</p:attrName>
                                        </p:attrNameLst>
                                      </p:cBhvr>
                                      <p:tavLst>
                                        <p:tav tm="0">
                                          <p:val>
                                            <p:fltVal val="0"/>
                                          </p:val>
                                        </p:tav>
                                        <p:tav tm="100000">
                                          <p:val>
                                            <p:strVal val="#ppt_h"/>
                                          </p:val>
                                        </p:tav>
                                      </p:tavLst>
                                    </p:anim>
                                    <p:animEffect transition="in" filter="fade">
                                      <p:cBhvr>
                                        <p:cTn id="37" dur="750"/>
                                        <p:tgtEl>
                                          <p:spTgt spid="19"/>
                                        </p:tgtEl>
                                      </p:cBhvr>
                                    </p:animEffect>
                                    <p:anim calcmode="lin" valueType="num">
                                      <p:cBhvr>
                                        <p:cTn id="38" dur="750" fill="hold"/>
                                        <p:tgtEl>
                                          <p:spTgt spid="19"/>
                                        </p:tgtEl>
                                        <p:attrNameLst>
                                          <p:attrName>ppt_x</p:attrName>
                                        </p:attrNameLst>
                                      </p:cBhvr>
                                      <p:tavLst>
                                        <p:tav tm="0">
                                          <p:val>
                                            <p:fltVal val="0.5"/>
                                          </p:val>
                                        </p:tav>
                                        <p:tav tm="100000">
                                          <p:val>
                                            <p:strVal val="#ppt_x"/>
                                          </p:val>
                                        </p:tav>
                                      </p:tavLst>
                                    </p:anim>
                                    <p:anim calcmode="lin" valueType="num">
                                      <p:cBhvr>
                                        <p:cTn id="39" dur="750" fill="hold"/>
                                        <p:tgtEl>
                                          <p:spTgt spid="19"/>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750" fill="hold"/>
                                        <p:tgtEl>
                                          <p:spTgt spid="20"/>
                                        </p:tgtEl>
                                        <p:attrNameLst>
                                          <p:attrName>ppt_w</p:attrName>
                                        </p:attrNameLst>
                                      </p:cBhvr>
                                      <p:tavLst>
                                        <p:tav tm="0">
                                          <p:val>
                                            <p:fltVal val="0"/>
                                          </p:val>
                                        </p:tav>
                                        <p:tav tm="100000">
                                          <p:val>
                                            <p:strVal val="#ppt_w"/>
                                          </p:val>
                                        </p:tav>
                                      </p:tavLst>
                                    </p:anim>
                                    <p:anim calcmode="lin" valueType="num">
                                      <p:cBhvr>
                                        <p:cTn id="43" dur="750" fill="hold"/>
                                        <p:tgtEl>
                                          <p:spTgt spid="20"/>
                                        </p:tgtEl>
                                        <p:attrNameLst>
                                          <p:attrName>ppt_h</p:attrName>
                                        </p:attrNameLst>
                                      </p:cBhvr>
                                      <p:tavLst>
                                        <p:tav tm="0">
                                          <p:val>
                                            <p:fltVal val="0"/>
                                          </p:val>
                                        </p:tav>
                                        <p:tav tm="100000">
                                          <p:val>
                                            <p:strVal val="#ppt_h"/>
                                          </p:val>
                                        </p:tav>
                                      </p:tavLst>
                                    </p:anim>
                                    <p:animEffect transition="in" filter="fade">
                                      <p:cBhvr>
                                        <p:cTn id="44" dur="750"/>
                                        <p:tgtEl>
                                          <p:spTgt spid="20"/>
                                        </p:tgtEl>
                                      </p:cBhvr>
                                    </p:animEffect>
                                    <p:anim calcmode="lin" valueType="num">
                                      <p:cBhvr>
                                        <p:cTn id="45" dur="750" fill="hold"/>
                                        <p:tgtEl>
                                          <p:spTgt spid="20"/>
                                        </p:tgtEl>
                                        <p:attrNameLst>
                                          <p:attrName>ppt_x</p:attrName>
                                        </p:attrNameLst>
                                      </p:cBhvr>
                                      <p:tavLst>
                                        <p:tav tm="0">
                                          <p:val>
                                            <p:fltVal val="0.5"/>
                                          </p:val>
                                        </p:tav>
                                        <p:tav tm="100000">
                                          <p:val>
                                            <p:strVal val="#ppt_x"/>
                                          </p:val>
                                        </p:tav>
                                      </p:tavLst>
                                    </p:anim>
                                    <p:anim calcmode="lin" valueType="num">
                                      <p:cBhvr>
                                        <p:cTn id="46" dur="750" fill="hold"/>
                                        <p:tgtEl>
                                          <p:spTgt spid="20"/>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750" fill="hold"/>
                                        <p:tgtEl>
                                          <p:spTgt spid="22"/>
                                        </p:tgtEl>
                                        <p:attrNameLst>
                                          <p:attrName>ppt_w</p:attrName>
                                        </p:attrNameLst>
                                      </p:cBhvr>
                                      <p:tavLst>
                                        <p:tav tm="0">
                                          <p:val>
                                            <p:fltVal val="0"/>
                                          </p:val>
                                        </p:tav>
                                        <p:tav tm="100000">
                                          <p:val>
                                            <p:strVal val="#ppt_w"/>
                                          </p:val>
                                        </p:tav>
                                      </p:tavLst>
                                    </p:anim>
                                    <p:anim calcmode="lin" valueType="num">
                                      <p:cBhvr>
                                        <p:cTn id="50" dur="750" fill="hold"/>
                                        <p:tgtEl>
                                          <p:spTgt spid="22"/>
                                        </p:tgtEl>
                                        <p:attrNameLst>
                                          <p:attrName>ppt_h</p:attrName>
                                        </p:attrNameLst>
                                      </p:cBhvr>
                                      <p:tavLst>
                                        <p:tav tm="0">
                                          <p:val>
                                            <p:fltVal val="0"/>
                                          </p:val>
                                        </p:tav>
                                        <p:tav tm="100000">
                                          <p:val>
                                            <p:strVal val="#ppt_h"/>
                                          </p:val>
                                        </p:tav>
                                      </p:tavLst>
                                    </p:anim>
                                    <p:animEffect transition="in" filter="fade">
                                      <p:cBhvr>
                                        <p:cTn id="51" dur="750"/>
                                        <p:tgtEl>
                                          <p:spTgt spid="22"/>
                                        </p:tgtEl>
                                      </p:cBhvr>
                                    </p:animEffect>
                                    <p:anim calcmode="lin" valueType="num">
                                      <p:cBhvr>
                                        <p:cTn id="52" dur="750" fill="hold"/>
                                        <p:tgtEl>
                                          <p:spTgt spid="22"/>
                                        </p:tgtEl>
                                        <p:attrNameLst>
                                          <p:attrName>ppt_x</p:attrName>
                                        </p:attrNameLst>
                                      </p:cBhvr>
                                      <p:tavLst>
                                        <p:tav tm="0">
                                          <p:val>
                                            <p:fltVal val="0.5"/>
                                          </p:val>
                                        </p:tav>
                                        <p:tav tm="100000">
                                          <p:val>
                                            <p:strVal val="#ppt_x"/>
                                          </p:val>
                                        </p:tav>
                                      </p:tavLst>
                                    </p:anim>
                                    <p:anim calcmode="lin" valueType="num">
                                      <p:cBhvr>
                                        <p:cTn id="53" dur="750" fill="hold"/>
                                        <p:tgtEl>
                                          <p:spTgt spid="22"/>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750" fill="hold"/>
                                        <p:tgtEl>
                                          <p:spTgt spid="23"/>
                                        </p:tgtEl>
                                        <p:attrNameLst>
                                          <p:attrName>ppt_w</p:attrName>
                                        </p:attrNameLst>
                                      </p:cBhvr>
                                      <p:tavLst>
                                        <p:tav tm="0">
                                          <p:val>
                                            <p:fltVal val="0"/>
                                          </p:val>
                                        </p:tav>
                                        <p:tav tm="100000">
                                          <p:val>
                                            <p:strVal val="#ppt_w"/>
                                          </p:val>
                                        </p:tav>
                                      </p:tavLst>
                                    </p:anim>
                                    <p:anim calcmode="lin" valueType="num">
                                      <p:cBhvr>
                                        <p:cTn id="57" dur="750" fill="hold"/>
                                        <p:tgtEl>
                                          <p:spTgt spid="23"/>
                                        </p:tgtEl>
                                        <p:attrNameLst>
                                          <p:attrName>ppt_h</p:attrName>
                                        </p:attrNameLst>
                                      </p:cBhvr>
                                      <p:tavLst>
                                        <p:tav tm="0">
                                          <p:val>
                                            <p:fltVal val="0"/>
                                          </p:val>
                                        </p:tav>
                                        <p:tav tm="100000">
                                          <p:val>
                                            <p:strVal val="#ppt_h"/>
                                          </p:val>
                                        </p:tav>
                                      </p:tavLst>
                                    </p:anim>
                                    <p:animEffect transition="in" filter="fade">
                                      <p:cBhvr>
                                        <p:cTn id="58" dur="750"/>
                                        <p:tgtEl>
                                          <p:spTgt spid="23"/>
                                        </p:tgtEl>
                                      </p:cBhvr>
                                    </p:animEffect>
                                    <p:anim calcmode="lin" valueType="num">
                                      <p:cBhvr>
                                        <p:cTn id="59" dur="750" fill="hold"/>
                                        <p:tgtEl>
                                          <p:spTgt spid="23"/>
                                        </p:tgtEl>
                                        <p:attrNameLst>
                                          <p:attrName>ppt_x</p:attrName>
                                        </p:attrNameLst>
                                      </p:cBhvr>
                                      <p:tavLst>
                                        <p:tav tm="0">
                                          <p:val>
                                            <p:fltVal val="0.5"/>
                                          </p:val>
                                        </p:tav>
                                        <p:tav tm="100000">
                                          <p:val>
                                            <p:strVal val="#ppt_x"/>
                                          </p:val>
                                        </p:tav>
                                      </p:tavLst>
                                    </p:anim>
                                    <p:anim calcmode="lin" valueType="num">
                                      <p:cBhvr>
                                        <p:cTn id="60" dur="750" fill="hold"/>
                                        <p:tgtEl>
                                          <p:spTgt spid="23"/>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anim calcmode="lin" valueType="num">
                                      <p:cBhvr>
                                        <p:cTn id="66" dur="750" fill="hold"/>
                                        <p:tgtEl>
                                          <p:spTgt spid="26"/>
                                        </p:tgtEl>
                                        <p:attrNameLst>
                                          <p:attrName>ppt_x</p:attrName>
                                        </p:attrNameLst>
                                      </p:cBhvr>
                                      <p:tavLst>
                                        <p:tav tm="0">
                                          <p:val>
                                            <p:fltVal val="0.5"/>
                                          </p:val>
                                        </p:tav>
                                        <p:tav tm="100000">
                                          <p:val>
                                            <p:strVal val="#ppt_x"/>
                                          </p:val>
                                        </p:tav>
                                      </p:tavLst>
                                    </p:anim>
                                    <p:anim calcmode="lin" valueType="num">
                                      <p:cBhvr>
                                        <p:cTn id="67" dur="750" fill="hold"/>
                                        <p:tgtEl>
                                          <p:spTgt spid="26"/>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750" fill="hold"/>
                                        <p:tgtEl>
                                          <p:spTgt spid="12"/>
                                        </p:tgtEl>
                                        <p:attrNameLst>
                                          <p:attrName>ppt_w</p:attrName>
                                        </p:attrNameLst>
                                      </p:cBhvr>
                                      <p:tavLst>
                                        <p:tav tm="0">
                                          <p:val>
                                            <p:fltVal val="0"/>
                                          </p:val>
                                        </p:tav>
                                        <p:tav tm="100000">
                                          <p:val>
                                            <p:strVal val="#ppt_w"/>
                                          </p:val>
                                        </p:tav>
                                      </p:tavLst>
                                    </p:anim>
                                    <p:anim calcmode="lin" valueType="num">
                                      <p:cBhvr>
                                        <p:cTn id="71" dur="750" fill="hold"/>
                                        <p:tgtEl>
                                          <p:spTgt spid="12"/>
                                        </p:tgtEl>
                                        <p:attrNameLst>
                                          <p:attrName>ppt_h</p:attrName>
                                        </p:attrNameLst>
                                      </p:cBhvr>
                                      <p:tavLst>
                                        <p:tav tm="0">
                                          <p:val>
                                            <p:fltVal val="0"/>
                                          </p:val>
                                        </p:tav>
                                        <p:tav tm="100000">
                                          <p:val>
                                            <p:strVal val="#ppt_h"/>
                                          </p:val>
                                        </p:tav>
                                      </p:tavLst>
                                    </p:anim>
                                    <p:animEffect transition="in" filter="fade">
                                      <p:cBhvr>
                                        <p:cTn id="72" dur="750"/>
                                        <p:tgtEl>
                                          <p:spTgt spid="12"/>
                                        </p:tgtEl>
                                      </p:cBhvr>
                                    </p:animEffect>
                                    <p:anim calcmode="lin" valueType="num">
                                      <p:cBhvr>
                                        <p:cTn id="73" dur="750" fill="hold"/>
                                        <p:tgtEl>
                                          <p:spTgt spid="12"/>
                                        </p:tgtEl>
                                        <p:attrNameLst>
                                          <p:attrName>ppt_x</p:attrName>
                                        </p:attrNameLst>
                                      </p:cBhvr>
                                      <p:tavLst>
                                        <p:tav tm="0">
                                          <p:val>
                                            <p:fltVal val="0.5"/>
                                          </p:val>
                                        </p:tav>
                                        <p:tav tm="100000">
                                          <p:val>
                                            <p:strVal val="#ppt_x"/>
                                          </p:val>
                                        </p:tav>
                                      </p:tavLst>
                                    </p:anim>
                                    <p:anim calcmode="lin" valueType="num">
                                      <p:cBhvr>
                                        <p:cTn id="74" dur="750" fill="hold"/>
                                        <p:tgtEl>
                                          <p:spTgt spid="12"/>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750" fill="hold"/>
                                        <p:tgtEl>
                                          <p:spTgt spid="13"/>
                                        </p:tgtEl>
                                        <p:attrNameLst>
                                          <p:attrName>ppt_w</p:attrName>
                                        </p:attrNameLst>
                                      </p:cBhvr>
                                      <p:tavLst>
                                        <p:tav tm="0">
                                          <p:val>
                                            <p:fltVal val="0"/>
                                          </p:val>
                                        </p:tav>
                                        <p:tav tm="100000">
                                          <p:val>
                                            <p:strVal val="#ppt_w"/>
                                          </p:val>
                                        </p:tav>
                                      </p:tavLst>
                                    </p:anim>
                                    <p:anim calcmode="lin" valueType="num">
                                      <p:cBhvr>
                                        <p:cTn id="78" dur="750" fill="hold"/>
                                        <p:tgtEl>
                                          <p:spTgt spid="13"/>
                                        </p:tgtEl>
                                        <p:attrNameLst>
                                          <p:attrName>ppt_h</p:attrName>
                                        </p:attrNameLst>
                                      </p:cBhvr>
                                      <p:tavLst>
                                        <p:tav tm="0">
                                          <p:val>
                                            <p:fltVal val="0"/>
                                          </p:val>
                                        </p:tav>
                                        <p:tav tm="100000">
                                          <p:val>
                                            <p:strVal val="#ppt_h"/>
                                          </p:val>
                                        </p:tav>
                                      </p:tavLst>
                                    </p:anim>
                                    <p:animEffect transition="in" filter="fade">
                                      <p:cBhvr>
                                        <p:cTn id="79" dur="750"/>
                                        <p:tgtEl>
                                          <p:spTgt spid="13"/>
                                        </p:tgtEl>
                                      </p:cBhvr>
                                    </p:animEffect>
                                    <p:anim calcmode="lin" valueType="num">
                                      <p:cBhvr>
                                        <p:cTn id="80" dur="750" fill="hold"/>
                                        <p:tgtEl>
                                          <p:spTgt spid="13"/>
                                        </p:tgtEl>
                                        <p:attrNameLst>
                                          <p:attrName>ppt_x</p:attrName>
                                        </p:attrNameLst>
                                      </p:cBhvr>
                                      <p:tavLst>
                                        <p:tav tm="0">
                                          <p:val>
                                            <p:fltVal val="0.5"/>
                                          </p:val>
                                        </p:tav>
                                        <p:tav tm="100000">
                                          <p:val>
                                            <p:strVal val="#ppt_x"/>
                                          </p:val>
                                        </p:tav>
                                      </p:tavLst>
                                    </p:anim>
                                    <p:anim calcmode="lin" valueType="num">
                                      <p:cBhvr>
                                        <p:cTn id="81" dur="750" fill="hold"/>
                                        <p:tgtEl>
                                          <p:spTgt spid="13"/>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750" fill="hold"/>
                                        <p:tgtEl>
                                          <p:spTgt spid="14"/>
                                        </p:tgtEl>
                                        <p:attrNameLst>
                                          <p:attrName>ppt_w</p:attrName>
                                        </p:attrNameLst>
                                      </p:cBhvr>
                                      <p:tavLst>
                                        <p:tav tm="0">
                                          <p:val>
                                            <p:fltVal val="0"/>
                                          </p:val>
                                        </p:tav>
                                        <p:tav tm="100000">
                                          <p:val>
                                            <p:strVal val="#ppt_w"/>
                                          </p:val>
                                        </p:tav>
                                      </p:tavLst>
                                    </p:anim>
                                    <p:anim calcmode="lin" valueType="num">
                                      <p:cBhvr>
                                        <p:cTn id="85" dur="750" fill="hold"/>
                                        <p:tgtEl>
                                          <p:spTgt spid="14"/>
                                        </p:tgtEl>
                                        <p:attrNameLst>
                                          <p:attrName>ppt_h</p:attrName>
                                        </p:attrNameLst>
                                      </p:cBhvr>
                                      <p:tavLst>
                                        <p:tav tm="0">
                                          <p:val>
                                            <p:fltVal val="0"/>
                                          </p:val>
                                        </p:tav>
                                        <p:tav tm="100000">
                                          <p:val>
                                            <p:strVal val="#ppt_h"/>
                                          </p:val>
                                        </p:tav>
                                      </p:tavLst>
                                    </p:anim>
                                    <p:animEffect transition="in" filter="fade">
                                      <p:cBhvr>
                                        <p:cTn id="86" dur="750"/>
                                        <p:tgtEl>
                                          <p:spTgt spid="14"/>
                                        </p:tgtEl>
                                      </p:cBhvr>
                                    </p:animEffect>
                                    <p:anim calcmode="lin" valueType="num">
                                      <p:cBhvr>
                                        <p:cTn id="87" dur="750" fill="hold"/>
                                        <p:tgtEl>
                                          <p:spTgt spid="14"/>
                                        </p:tgtEl>
                                        <p:attrNameLst>
                                          <p:attrName>ppt_x</p:attrName>
                                        </p:attrNameLst>
                                      </p:cBhvr>
                                      <p:tavLst>
                                        <p:tav tm="0">
                                          <p:val>
                                            <p:fltVal val="0.5"/>
                                          </p:val>
                                        </p:tav>
                                        <p:tav tm="100000">
                                          <p:val>
                                            <p:strVal val="#ppt_x"/>
                                          </p:val>
                                        </p:tav>
                                      </p:tavLst>
                                    </p:anim>
                                    <p:anim calcmode="lin" valueType="num">
                                      <p:cBhvr>
                                        <p:cTn id="88" dur="750" fill="hold"/>
                                        <p:tgtEl>
                                          <p:spTgt spid="14"/>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750" fill="hold"/>
                                        <p:tgtEl>
                                          <p:spTgt spid="15"/>
                                        </p:tgtEl>
                                        <p:attrNameLst>
                                          <p:attrName>ppt_w</p:attrName>
                                        </p:attrNameLst>
                                      </p:cBhvr>
                                      <p:tavLst>
                                        <p:tav tm="0">
                                          <p:val>
                                            <p:fltVal val="0"/>
                                          </p:val>
                                        </p:tav>
                                        <p:tav tm="100000">
                                          <p:val>
                                            <p:strVal val="#ppt_w"/>
                                          </p:val>
                                        </p:tav>
                                      </p:tavLst>
                                    </p:anim>
                                    <p:anim calcmode="lin" valueType="num">
                                      <p:cBhvr>
                                        <p:cTn id="92" dur="750" fill="hold"/>
                                        <p:tgtEl>
                                          <p:spTgt spid="15"/>
                                        </p:tgtEl>
                                        <p:attrNameLst>
                                          <p:attrName>ppt_h</p:attrName>
                                        </p:attrNameLst>
                                      </p:cBhvr>
                                      <p:tavLst>
                                        <p:tav tm="0">
                                          <p:val>
                                            <p:fltVal val="0"/>
                                          </p:val>
                                        </p:tav>
                                        <p:tav tm="100000">
                                          <p:val>
                                            <p:strVal val="#ppt_h"/>
                                          </p:val>
                                        </p:tav>
                                      </p:tavLst>
                                    </p:anim>
                                    <p:animEffect transition="in" filter="fade">
                                      <p:cBhvr>
                                        <p:cTn id="93" dur="750"/>
                                        <p:tgtEl>
                                          <p:spTgt spid="15"/>
                                        </p:tgtEl>
                                      </p:cBhvr>
                                    </p:animEffect>
                                    <p:anim calcmode="lin" valueType="num">
                                      <p:cBhvr>
                                        <p:cTn id="94" dur="750" fill="hold"/>
                                        <p:tgtEl>
                                          <p:spTgt spid="15"/>
                                        </p:tgtEl>
                                        <p:attrNameLst>
                                          <p:attrName>ppt_x</p:attrName>
                                        </p:attrNameLst>
                                      </p:cBhvr>
                                      <p:tavLst>
                                        <p:tav tm="0">
                                          <p:val>
                                            <p:fltVal val="0.5"/>
                                          </p:val>
                                        </p:tav>
                                        <p:tav tm="100000">
                                          <p:val>
                                            <p:strVal val="#ppt_x"/>
                                          </p:val>
                                        </p:tav>
                                      </p:tavLst>
                                    </p:anim>
                                    <p:anim calcmode="lin" valueType="num">
                                      <p:cBhvr>
                                        <p:cTn id="95" dur="750" fill="hold"/>
                                        <p:tgtEl>
                                          <p:spTgt spid="15"/>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750" fill="hold"/>
                                        <p:tgtEl>
                                          <p:spTgt spid="18"/>
                                        </p:tgtEl>
                                        <p:attrNameLst>
                                          <p:attrName>ppt_w</p:attrName>
                                        </p:attrNameLst>
                                      </p:cBhvr>
                                      <p:tavLst>
                                        <p:tav tm="0">
                                          <p:val>
                                            <p:fltVal val="0"/>
                                          </p:val>
                                        </p:tav>
                                        <p:tav tm="100000">
                                          <p:val>
                                            <p:strVal val="#ppt_w"/>
                                          </p:val>
                                        </p:tav>
                                      </p:tavLst>
                                    </p:anim>
                                    <p:anim calcmode="lin" valueType="num">
                                      <p:cBhvr>
                                        <p:cTn id="99" dur="750" fill="hold"/>
                                        <p:tgtEl>
                                          <p:spTgt spid="18"/>
                                        </p:tgtEl>
                                        <p:attrNameLst>
                                          <p:attrName>ppt_h</p:attrName>
                                        </p:attrNameLst>
                                      </p:cBhvr>
                                      <p:tavLst>
                                        <p:tav tm="0">
                                          <p:val>
                                            <p:fltVal val="0"/>
                                          </p:val>
                                        </p:tav>
                                        <p:tav tm="100000">
                                          <p:val>
                                            <p:strVal val="#ppt_h"/>
                                          </p:val>
                                        </p:tav>
                                      </p:tavLst>
                                    </p:anim>
                                    <p:animEffect transition="in" filter="fade">
                                      <p:cBhvr>
                                        <p:cTn id="100" dur="750"/>
                                        <p:tgtEl>
                                          <p:spTgt spid="18"/>
                                        </p:tgtEl>
                                      </p:cBhvr>
                                    </p:animEffect>
                                    <p:anim calcmode="lin" valueType="num">
                                      <p:cBhvr>
                                        <p:cTn id="101" dur="750" fill="hold"/>
                                        <p:tgtEl>
                                          <p:spTgt spid="18"/>
                                        </p:tgtEl>
                                        <p:attrNameLst>
                                          <p:attrName>ppt_x</p:attrName>
                                        </p:attrNameLst>
                                      </p:cBhvr>
                                      <p:tavLst>
                                        <p:tav tm="0">
                                          <p:val>
                                            <p:fltVal val="0.5"/>
                                          </p:val>
                                        </p:tav>
                                        <p:tav tm="100000">
                                          <p:val>
                                            <p:strVal val="#ppt_x"/>
                                          </p:val>
                                        </p:tav>
                                      </p:tavLst>
                                    </p:anim>
                                    <p:anim calcmode="lin" valueType="num">
                                      <p:cBhvr>
                                        <p:cTn id="102" dur="750" fill="hold"/>
                                        <p:tgtEl>
                                          <p:spTgt spid="18"/>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750" fill="hold"/>
                                        <p:tgtEl>
                                          <p:spTgt spid="21"/>
                                        </p:tgtEl>
                                        <p:attrNameLst>
                                          <p:attrName>ppt_w</p:attrName>
                                        </p:attrNameLst>
                                      </p:cBhvr>
                                      <p:tavLst>
                                        <p:tav tm="0">
                                          <p:val>
                                            <p:fltVal val="0"/>
                                          </p:val>
                                        </p:tav>
                                        <p:tav tm="100000">
                                          <p:val>
                                            <p:strVal val="#ppt_w"/>
                                          </p:val>
                                        </p:tav>
                                      </p:tavLst>
                                    </p:anim>
                                    <p:anim calcmode="lin" valueType="num">
                                      <p:cBhvr>
                                        <p:cTn id="106" dur="750" fill="hold"/>
                                        <p:tgtEl>
                                          <p:spTgt spid="21"/>
                                        </p:tgtEl>
                                        <p:attrNameLst>
                                          <p:attrName>ppt_h</p:attrName>
                                        </p:attrNameLst>
                                      </p:cBhvr>
                                      <p:tavLst>
                                        <p:tav tm="0">
                                          <p:val>
                                            <p:fltVal val="0"/>
                                          </p:val>
                                        </p:tav>
                                        <p:tav tm="100000">
                                          <p:val>
                                            <p:strVal val="#ppt_h"/>
                                          </p:val>
                                        </p:tav>
                                      </p:tavLst>
                                    </p:anim>
                                    <p:animEffect transition="in" filter="fade">
                                      <p:cBhvr>
                                        <p:cTn id="107" dur="750"/>
                                        <p:tgtEl>
                                          <p:spTgt spid="21"/>
                                        </p:tgtEl>
                                      </p:cBhvr>
                                    </p:animEffect>
                                    <p:anim calcmode="lin" valueType="num">
                                      <p:cBhvr>
                                        <p:cTn id="108" dur="750" fill="hold"/>
                                        <p:tgtEl>
                                          <p:spTgt spid="21"/>
                                        </p:tgtEl>
                                        <p:attrNameLst>
                                          <p:attrName>ppt_x</p:attrName>
                                        </p:attrNameLst>
                                      </p:cBhvr>
                                      <p:tavLst>
                                        <p:tav tm="0">
                                          <p:val>
                                            <p:fltVal val="0.5"/>
                                          </p:val>
                                        </p:tav>
                                        <p:tav tm="100000">
                                          <p:val>
                                            <p:strVal val="#ppt_x"/>
                                          </p:val>
                                        </p:tav>
                                      </p:tavLst>
                                    </p:anim>
                                    <p:anim calcmode="lin" valueType="num">
                                      <p:cBhvr>
                                        <p:cTn id="109" dur="750" fill="hold"/>
                                        <p:tgtEl>
                                          <p:spTgt spid="21"/>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750" fill="hold"/>
                                        <p:tgtEl>
                                          <p:spTgt spid="24"/>
                                        </p:tgtEl>
                                        <p:attrNameLst>
                                          <p:attrName>ppt_w</p:attrName>
                                        </p:attrNameLst>
                                      </p:cBhvr>
                                      <p:tavLst>
                                        <p:tav tm="0">
                                          <p:val>
                                            <p:fltVal val="0"/>
                                          </p:val>
                                        </p:tav>
                                        <p:tav tm="100000">
                                          <p:val>
                                            <p:strVal val="#ppt_w"/>
                                          </p:val>
                                        </p:tav>
                                      </p:tavLst>
                                    </p:anim>
                                    <p:anim calcmode="lin" valueType="num">
                                      <p:cBhvr>
                                        <p:cTn id="113" dur="750" fill="hold"/>
                                        <p:tgtEl>
                                          <p:spTgt spid="24"/>
                                        </p:tgtEl>
                                        <p:attrNameLst>
                                          <p:attrName>ppt_h</p:attrName>
                                        </p:attrNameLst>
                                      </p:cBhvr>
                                      <p:tavLst>
                                        <p:tav tm="0">
                                          <p:val>
                                            <p:fltVal val="0"/>
                                          </p:val>
                                        </p:tav>
                                        <p:tav tm="100000">
                                          <p:val>
                                            <p:strVal val="#ppt_h"/>
                                          </p:val>
                                        </p:tav>
                                      </p:tavLst>
                                    </p:anim>
                                    <p:animEffect transition="in" filter="fade">
                                      <p:cBhvr>
                                        <p:cTn id="114" dur="750"/>
                                        <p:tgtEl>
                                          <p:spTgt spid="24"/>
                                        </p:tgtEl>
                                      </p:cBhvr>
                                    </p:animEffect>
                                    <p:anim calcmode="lin" valueType="num">
                                      <p:cBhvr>
                                        <p:cTn id="115" dur="750" fill="hold"/>
                                        <p:tgtEl>
                                          <p:spTgt spid="24"/>
                                        </p:tgtEl>
                                        <p:attrNameLst>
                                          <p:attrName>ppt_x</p:attrName>
                                        </p:attrNameLst>
                                      </p:cBhvr>
                                      <p:tavLst>
                                        <p:tav tm="0">
                                          <p:val>
                                            <p:fltVal val="0.5"/>
                                          </p:val>
                                        </p:tav>
                                        <p:tav tm="100000">
                                          <p:val>
                                            <p:strVal val="#ppt_x"/>
                                          </p:val>
                                        </p:tav>
                                      </p:tavLst>
                                    </p:anim>
                                    <p:anim calcmode="lin" valueType="num">
                                      <p:cBhvr>
                                        <p:cTn id="116" dur="750" fill="hold"/>
                                        <p:tgtEl>
                                          <p:spTgt spid="24"/>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p:cTn id="119" dur="750" fill="hold"/>
                                        <p:tgtEl>
                                          <p:spTgt spid="25"/>
                                        </p:tgtEl>
                                        <p:attrNameLst>
                                          <p:attrName>ppt_w</p:attrName>
                                        </p:attrNameLst>
                                      </p:cBhvr>
                                      <p:tavLst>
                                        <p:tav tm="0">
                                          <p:val>
                                            <p:fltVal val="0"/>
                                          </p:val>
                                        </p:tav>
                                        <p:tav tm="100000">
                                          <p:val>
                                            <p:strVal val="#ppt_w"/>
                                          </p:val>
                                        </p:tav>
                                      </p:tavLst>
                                    </p:anim>
                                    <p:anim calcmode="lin" valueType="num">
                                      <p:cBhvr>
                                        <p:cTn id="120" dur="750" fill="hold"/>
                                        <p:tgtEl>
                                          <p:spTgt spid="25"/>
                                        </p:tgtEl>
                                        <p:attrNameLst>
                                          <p:attrName>ppt_h</p:attrName>
                                        </p:attrNameLst>
                                      </p:cBhvr>
                                      <p:tavLst>
                                        <p:tav tm="0">
                                          <p:val>
                                            <p:fltVal val="0"/>
                                          </p:val>
                                        </p:tav>
                                        <p:tav tm="100000">
                                          <p:val>
                                            <p:strVal val="#ppt_h"/>
                                          </p:val>
                                        </p:tav>
                                      </p:tavLst>
                                    </p:anim>
                                    <p:animEffect transition="in" filter="fade">
                                      <p:cBhvr>
                                        <p:cTn id="121" dur="750"/>
                                        <p:tgtEl>
                                          <p:spTgt spid="25"/>
                                        </p:tgtEl>
                                      </p:cBhvr>
                                    </p:animEffect>
                                    <p:anim calcmode="lin" valueType="num">
                                      <p:cBhvr>
                                        <p:cTn id="122" dur="750" fill="hold"/>
                                        <p:tgtEl>
                                          <p:spTgt spid="25"/>
                                        </p:tgtEl>
                                        <p:attrNameLst>
                                          <p:attrName>ppt_x</p:attrName>
                                        </p:attrNameLst>
                                      </p:cBhvr>
                                      <p:tavLst>
                                        <p:tav tm="0">
                                          <p:val>
                                            <p:fltVal val="0.5"/>
                                          </p:val>
                                        </p:tav>
                                        <p:tav tm="100000">
                                          <p:val>
                                            <p:strVal val="#ppt_x"/>
                                          </p:val>
                                        </p:tav>
                                      </p:tavLst>
                                    </p:anim>
                                    <p:anim calcmode="lin" valueType="num">
                                      <p:cBhvr>
                                        <p:cTn id="123" dur="750" fill="hold"/>
                                        <p:tgtEl>
                                          <p:spTgt spid="25"/>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 calcmode="lin" valueType="num">
                                      <p:cBhvr>
                                        <p:cTn id="126" dur="750" fill="hold"/>
                                        <p:tgtEl>
                                          <p:spTgt spid="27"/>
                                        </p:tgtEl>
                                        <p:attrNameLst>
                                          <p:attrName>ppt_w</p:attrName>
                                        </p:attrNameLst>
                                      </p:cBhvr>
                                      <p:tavLst>
                                        <p:tav tm="0">
                                          <p:val>
                                            <p:fltVal val="0"/>
                                          </p:val>
                                        </p:tav>
                                        <p:tav tm="100000">
                                          <p:val>
                                            <p:strVal val="#ppt_w"/>
                                          </p:val>
                                        </p:tav>
                                      </p:tavLst>
                                    </p:anim>
                                    <p:anim calcmode="lin" valueType="num">
                                      <p:cBhvr>
                                        <p:cTn id="127" dur="750" fill="hold"/>
                                        <p:tgtEl>
                                          <p:spTgt spid="27"/>
                                        </p:tgtEl>
                                        <p:attrNameLst>
                                          <p:attrName>ppt_h</p:attrName>
                                        </p:attrNameLst>
                                      </p:cBhvr>
                                      <p:tavLst>
                                        <p:tav tm="0">
                                          <p:val>
                                            <p:fltVal val="0"/>
                                          </p:val>
                                        </p:tav>
                                        <p:tav tm="100000">
                                          <p:val>
                                            <p:strVal val="#ppt_h"/>
                                          </p:val>
                                        </p:tav>
                                      </p:tavLst>
                                    </p:anim>
                                    <p:animEffect transition="in" filter="fade">
                                      <p:cBhvr>
                                        <p:cTn id="128" dur="750"/>
                                        <p:tgtEl>
                                          <p:spTgt spid="27"/>
                                        </p:tgtEl>
                                      </p:cBhvr>
                                    </p:animEffect>
                                    <p:anim calcmode="lin" valueType="num">
                                      <p:cBhvr>
                                        <p:cTn id="129" dur="750" fill="hold"/>
                                        <p:tgtEl>
                                          <p:spTgt spid="27"/>
                                        </p:tgtEl>
                                        <p:attrNameLst>
                                          <p:attrName>ppt_x</p:attrName>
                                        </p:attrNameLst>
                                      </p:cBhvr>
                                      <p:tavLst>
                                        <p:tav tm="0">
                                          <p:val>
                                            <p:fltVal val="0.5"/>
                                          </p:val>
                                        </p:tav>
                                        <p:tav tm="100000">
                                          <p:val>
                                            <p:strVal val="#ppt_x"/>
                                          </p:val>
                                        </p:tav>
                                      </p:tavLst>
                                    </p:anim>
                                    <p:anim calcmode="lin" valueType="num">
                                      <p:cBhvr>
                                        <p:cTn id="130" dur="750" fill="hold"/>
                                        <p:tgtEl>
                                          <p:spTgt spid="27"/>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p:cTn id="133" dur="750" fill="hold"/>
                                        <p:tgtEl>
                                          <p:spTgt spid="31"/>
                                        </p:tgtEl>
                                        <p:attrNameLst>
                                          <p:attrName>ppt_w</p:attrName>
                                        </p:attrNameLst>
                                      </p:cBhvr>
                                      <p:tavLst>
                                        <p:tav tm="0">
                                          <p:val>
                                            <p:fltVal val="0"/>
                                          </p:val>
                                        </p:tav>
                                        <p:tav tm="100000">
                                          <p:val>
                                            <p:strVal val="#ppt_w"/>
                                          </p:val>
                                        </p:tav>
                                      </p:tavLst>
                                    </p:anim>
                                    <p:anim calcmode="lin" valueType="num">
                                      <p:cBhvr>
                                        <p:cTn id="134" dur="750" fill="hold"/>
                                        <p:tgtEl>
                                          <p:spTgt spid="31"/>
                                        </p:tgtEl>
                                        <p:attrNameLst>
                                          <p:attrName>ppt_h</p:attrName>
                                        </p:attrNameLst>
                                      </p:cBhvr>
                                      <p:tavLst>
                                        <p:tav tm="0">
                                          <p:val>
                                            <p:fltVal val="0"/>
                                          </p:val>
                                        </p:tav>
                                        <p:tav tm="100000">
                                          <p:val>
                                            <p:strVal val="#ppt_h"/>
                                          </p:val>
                                        </p:tav>
                                      </p:tavLst>
                                    </p:anim>
                                    <p:animEffect transition="in" filter="fade">
                                      <p:cBhvr>
                                        <p:cTn id="135" dur="750"/>
                                        <p:tgtEl>
                                          <p:spTgt spid="31"/>
                                        </p:tgtEl>
                                      </p:cBhvr>
                                    </p:animEffect>
                                    <p:anim calcmode="lin" valueType="num">
                                      <p:cBhvr>
                                        <p:cTn id="136" dur="750" fill="hold"/>
                                        <p:tgtEl>
                                          <p:spTgt spid="31"/>
                                        </p:tgtEl>
                                        <p:attrNameLst>
                                          <p:attrName>ppt_x</p:attrName>
                                        </p:attrNameLst>
                                      </p:cBhvr>
                                      <p:tavLst>
                                        <p:tav tm="0">
                                          <p:val>
                                            <p:fltVal val="0.5"/>
                                          </p:val>
                                        </p:tav>
                                        <p:tav tm="100000">
                                          <p:val>
                                            <p:strVal val="#ppt_x"/>
                                          </p:val>
                                        </p:tav>
                                      </p:tavLst>
                                    </p:anim>
                                    <p:anim calcmode="lin" valueType="num">
                                      <p:cBhvr>
                                        <p:cTn id="137" dur="750" fill="hold"/>
                                        <p:tgtEl>
                                          <p:spTgt spid="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animBg="1"/>
      <p:bldP spid="3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C9596-5E6E-B210-99B5-7F47B95B9F7F}"/>
              </a:ext>
            </a:extLst>
          </p:cNvPr>
          <p:cNvSpPr>
            <a:spLocks noGrp="1"/>
          </p:cNvSpPr>
          <p:nvPr>
            <p:ph type="title"/>
          </p:nvPr>
        </p:nvSpPr>
        <p:spPr/>
        <p:txBody>
          <a:bodyPr/>
          <a:lstStyle/>
          <a:p>
            <a:r>
              <a:rPr lang="fr-FR" dirty="0">
                <a:solidFill>
                  <a:schemeClr val="accent1"/>
                </a:solidFill>
              </a:rPr>
              <a:t>Le Contenu</a:t>
            </a:r>
            <a:r>
              <a:rPr lang="fr-FR" dirty="0"/>
              <a:t> </a:t>
            </a:r>
            <a:r>
              <a:rPr lang="fr-FR" dirty="0">
                <a:solidFill>
                  <a:schemeClr val="accent1"/>
                </a:solidFill>
              </a:rPr>
              <a:t>général</a:t>
            </a:r>
            <a:r>
              <a:rPr lang="fr-FR" dirty="0"/>
              <a:t> des EPP réguliers</a:t>
            </a:r>
          </a:p>
        </p:txBody>
      </p:sp>
      <p:pic>
        <p:nvPicPr>
          <p:cNvPr id="26" name="Espace réservé pour une image  25" descr="Salle de conseil avec un remplissage uni">
            <a:extLst>
              <a:ext uri="{FF2B5EF4-FFF2-40B4-BE49-F238E27FC236}">
                <a16:creationId xmlns:a16="http://schemas.microsoft.com/office/drawing/2014/main" id="{32B5D12A-C4D5-5028-B140-D39E05B7110A}"/>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rcRect/>
          <a:stretch>
            <a:fillRect/>
          </a:stretch>
        </p:blipFill>
        <p:spPr/>
      </p:pic>
      <p:sp>
        <p:nvSpPr>
          <p:cNvPr id="5" name="Espace réservé du contenu 4">
            <a:extLst>
              <a:ext uri="{FF2B5EF4-FFF2-40B4-BE49-F238E27FC236}">
                <a16:creationId xmlns:a16="http://schemas.microsoft.com/office/drawing/2014/main" id="{D6E00E77-B719-73F1-6B8E-FD461F6DA6EC}"/>
              </a:ext>
            </a:extLst>
          </p:cNvPr>
          <p:cNvSpPr>
            <a:spLocks noGrp="1"/>
          </p:cNvSpPr>
          <p:nvPr>
            <p:ph sz="quarter" idx="23"/>
          </p:nvPr>
        </p:nvSpPr>
        <p:spPr/>
        <p:txBody>
          <a:bodyPr/>
          <a:lstStyle/>
          <a:p>
            <a:r>
              <a:rPr lang="fr-FR" dirty="0"/>
              <a:t>Compétences actuelles et futures</a:t>
            </a:r>
          </a:p>
        </p:txBody>
      </p:sp>
      <p:pic>
        <p:nvPicPr>
          <p:cNvPr id="16" name="Espace réservé pour une image  15" descr="Santé mentale contour">
            <a:extLst>
              <a:ext uri="{FF2B5EF4-FFF2-40B4-BE49-F238E27FC236}">
                <a16:creationId xmlns:a16="http://schemas.microsoft.com/office/drawing/2014/main" id="{FF6550E7-F44F-0400-2DEF-9D7F511AC1DD}"/>
              </a:ext>
            </a:extLst>
          </p:cNvPr>
          <p:cNvPicPr>
            <a:picLocks noGrp="1" noChangeAspect="1"/>
          </p:cNvPicPr>
          <p:nvPr>
            <p:ph type="pic" sz="quarter" idx="24"/>
          </p:nvPr>
        </p:nvPicPr>
        <p:blipFill>
          <a:blip r:embed="rId5">
            <a:extLst>
              <a:ext uri="{96DAC541-7B7A-43D3-8B79-37D633B846F1}">
                <asvg:svgBlip xmlns:asvg="http://schemas.microsoft.com/office/drawing/2016/SVG/main" r:embed="rId6"/>
              </a:ext>
            </a:extLst>
          </a:blip>
          <a:srcRect t="274" b="274"/>
          <a:stretch>
            <a:fillRect/>
          </a:stretch>
        </p:blipFill>
        <p:spPr/>
      </p:pic>
      <p:pic>
        <p:nvPicPr>
          <p:cNvPr id="18" name="Espace réservé pour une image  17" descr="Graphique en courbe stick de hockey avec un remplissage uni">
            <a:extLst>
              <a:ext uri="{FF2B5EF4-FFF2-40B4-BE49-F238E27FC236}">
                <a16:creationId xmlns:a16="http://schemas.microsoft.com/office/drawing/2014/main" id="{19F392A9-7DF0-A665-0BE0-93D92D4302C5}"/>
              </a:ext>
            </a:extLst>
          </p:cNvPr>
          <p:cNvPicPr>
            <a:picLocks noGrp="1" noChangeAspect="1"/>
          </p:cNvPicPr>
          <p:nvPr>
            <p:ph type="pic" sz="quarter" idx="25"/>
          </p:nvPr>
        </p:nvPicPr>
        <p:blipFill>
          <a:blip r:embed="rId7">
            <a:extLst>
              <a:ext uri="{96DAC541-7B7A-43D3-8B79-37D633B846F1}">
                <asvg:svgBlip xmlns:asvg="http://schemas.microsoft.com/office/drawing/2016/SVG/main" r:embed="rId8"/>
              </a:ext>
            </a:extLst>
          </a:blip>
          <a:srcRect t="274" b="274"/>
          <a:stretch>
            <a:fillRect/>
          </a:stretch>
        </p:blipFill>
        <p:spPr/>
      </p:pic>
      <p:sp>
        <p:nvSpPr>
          <p:cNvPr id="8" name="Espace réservé du contenu 7">
            <a:extLst>
              <a:ext uri="{FF2B5EF4-FFF2-40B4-BE49-F238E27FC236}">
                <a16:creationId xmlns:a16="http://schemas.microsoft.com/office/drawing/2014/main" id="{9D850A75-40AB-A67E-E955-D5C400125CF1}"/>
              </a:ext>
            </a:extLst>
          </p:cNvPr>
          <p:cNvSpPr>
            <a:spLocks noGrp="1"/>
          </p:cNvSpPr>
          <p:nvPr>
            <p:ph sz="quarter" idx="26"/>
          </p:nvPr>
        </p:nvSpPr>
        <p:spPr/>
        <p:txBody>
          <a:bodyPr/>
          <a:lstStyle/>
          <a:p>
            <a:r>
              <a:rPr lang="fr-FR" dirty="0"/>
              <a:t>Parcours professionnel et perspectives</a:t>
            </a:r>
          </a:p>
        </p:txBody>
      </p:sp>
      <p:pic>
        <p:nvPicPr>
          <p:cNvPr id="20" name="Espace réservé pour une image  19" descr="Classe contour">
            <a:extLst>
              <a:ext uri="{FF2B5EF4-FFF2-40B4-BE49-F238E27FC236}">
                <a16:creationId xmlns:a16="http://schemas.microsoft.com/office/drawing/2014/main" id="{6E2A7A91-AABE-29FF-3A73-E9B21D509E6C}"/>
              </a:ext>
            </a:extLst>
          </p:cNvPr>
          <p:cNvPicPr>
            <a:picLocks noGrp="1" noChangeAspect="1"/>
          </p:cNvPicPr>
          <p:nvPr>
            <p:ph type="pic" sz="quarter" idx="27"/>
          </p:nvPr>
        </p:nvPicPr>
        <p:blipFill>
          <a:blip r:embed="rId9">
            <a:extLst>
              <a:ext uri="{96DAC541-7B7A-43D3-8B79-37D633B846F1}">
                <asvg:svgBlip xmlns:asvg="http://schemas.microsoft.com/office/drawing/2016/SVG/main" r:embed="rId10"/>
              </a:ext>
            </a:extLst>
          </a:blip>
          <a:srcRect t="274" b="274"/>
          <a:stretch>
            <a:fillRect/>
          </a:stretch>
        </p:blipFill>
        <p:spPr/>
      </p:pic>
      <p:sp>
        <p:nvSpPr>
          <p:cNvPr id="10" name="Espace réservé du contenu 9">
            <a:extLst>
              <a:ext uri="{FF2B5EF4-FFF2-40B4-BE49-F238E27FC236}">
                <a16:creationId xmlns:a16="http://schemas.microsoft.com/office/drawing/2014/main" id="{7BF44305-5E8E-4F3F-B4A6-84EDCA73B5C6}"/>
              </a:ext>
            </a:extLst>
          </p:cNvPr>
          <p:cNvSpPr>
            <a:spLocks noGrp="1"/>
          </p:cNvSpPr>
          <p:nvPr>
            <p:ph sz="quarter" idx="28"/>
          </p:nvPr>
        </p:nvSpPr>
        <p:spPr>
          <a:xfrm>
            <a:off x="3241664" y="1176742"/>
            <a:ext cx="2314575" cy="369332"/>
          </a:xfrm>
        </p:spPr>
        <p:txBody>
          <a:bodyPr/>
          <a:lstStyle/>
          <a:p>
            <a:r>
              <a:rPr lang="fr-FR" dirty="0"/>
              <a:t>Besoins de formation </a:t>
            </a:r>
            <a:br>
              <a:rPr lang="fr-FR" dirty="0"/>
            </a:br>
            <a:r>
              <a:rPr lang="fr-FR" sz="1600" dirty="0"/>
              <a:t>(poste, évolution, projet personnel)</a:t>
            </a:r>
            <a:br>
              <a:rPr lang="fr-FR" dirty="0">
                <a:solidFill>
                  <a:schemeClr val="tx1"/>
                </a:solidFill>
              </a:rPr>
            </a:br>
            <a:endParaRPr lang="fr-FR" dirty="0"/>
          </a:p>
        </p:txBody>
      </p:sp>
      <p:pic>
        <p:nvPicPr>
          <p:cNvPr id="22" name="Espace réservé pour une image  21" descr="Flèche en cercle avec un remplissage uni">
            <a:extLst>
              <a:ext uri="{FF2B5EF4-FFF2-40B4-BE49-F238E27FC236}">
                <a16:creationId xmlns:a16="http://schemas.microsoft.com/office/drawing/2014/main" id="{44E4EB83-1D95-404A-F328-32C240881FBF}"/>
              </a:ext>
            </a:extLst>
          </p:cNvPr>
          <p:cNvPicPr>
            <a:picLocks noGrp="1" noChangeAspect="1"/>
          </p:cNvPicPr>
          <p:nvPr>
            <p:ph type="pic" sz="quarter" idx="29"/>
          </p:nvPr>
        </p:nvPicPr>
        <p:blipFill>
          <a:blip r:embed="rId11">
            <a:extLst>
              <a:ext uri="{96DAC541-7B7A-43D3-8B79-37D633B846F1}">
                <asvg:svgBlip xmlns:asvg="http://schemas.microsoft.com/office/drawing/2016/SVG/main" r:embed="rId12"/>
              </a:ext>
            </a:extLst>
          </a:blip>
          <a:srcRect t="274" b="274"/>
          <a:stretch>
            <a:fillRect/>
          </a:stretch>
        </p:blipFill>
        <p:spPr/>
      </p:pic>
      <p:sp>
        <p:nvSpPr>
          <p:cNvPr id="12" name="Espace réservé du contenu 11">
            <a:extLst>
              <a:ext uri="{FF2B5EF4-FFF2-40B4-BE49-F238E27FC236}">
                <a16:creationId xmlns:a16="http://schemas.microsoft.com/office/drawing/2014/main" id="{22ABA452-2541-840B-9F95-F171A7CDD86E}"/>
              </a:ext>
            </a:extLst>
          </p:cNvPr>
          <p:cNvSpPr>
            <a:spLocks noGrp="1"/>
          </p:cNvSpPr>
          <p:nvPr>
            <p:ph sz="quarter" idx="30"/>
          </p:nvPr>
        </p:nvSpPr>
        <p:spPr/>
        <p:txBody>
          <a:bodyPr/>
          <a:lstStyle/>
          <a:p>
            <a:r>
              <a:rPr lang="fr-FR" dirty="0"/>
              <a:t>Souhaits d’évolution </a:t>
            </a:r>
            <a:br>
              <a:rPr lang="fr-FR" dirty="0"/>
            </a:br>
            <a:r>
              <a:rPr lang="fr-FR" sz="1600" dirty="0"/>
              <a:t>(mobilité, reconversion)</a:t>
            </a:r>
            <a:endParaRPr lang="fr-FR" dirty="0"/>
          </a:p>
        </p:txBody>
      </p:sp>
      <p:pic>
        <p:nvPicPr>
          <p:cNvPr id="24" name="Espace réservé pour une image  23" descr="Document contour">
            <a:extLst>
              <a:ext uri="{FF2B5EF4-FFF2-40B4-BE49-F238E27FC236}">
                <a16:creationId xmlns:a16="http://schemas.microsoft.com/office/drawing/2014/main" id="{8AA9194F-A174-9B28-0FDA-39C1F1B33268}"/>
              </a:ext>
            </a:extLst>
          </p:cNvPr>
          <p:cNvPicPr>
            <a:picLocks noGrp="1" noChangeAspect="1"/>
          </p:cNvPicPr>
          <p:nvPr>
            <p:ph type="pic" sz="quarter" idx="31"/>
          </p:nvPr>
        </p:nvPicPr>
        <p:blipFill>
          <a:blip r:embed="rId13">
            <a:extLst>
              <a:ext uri="{96DAC541-7B7A-43D3-8B79-37D633B846F1}">
                <asvg:svgBlip xmlns:asvg="http://schemas.microsoft.com/office/drawing/2016/SVG/main" r:embed="rId14"/>
              </a:ext>
            </a:extLst>
          </a:blip>
          <a:srcRect t="274" b="274"/>
          <a:stretch>
            <a:fillRect/>
          </a:stretch>
        </p:blipFill>
        <p:spPr/>
      </p:pic>
      <p:sp>
        <p:nvSpPr>
          <p:cNvPr id="14" name="Espace réservé du contenu 13">
            <a:extLst>
              <a:ext uri="{FF2B5EF4-FFF2-40B4-BE49-F238E27FC236}">
                <a16:creationId xmlns:a16="http://schemas.microsoft.com/office/drawing/2014/main" id="{B4B9F6D9-5241-2DBE-DAE9-AF316766FB4C}"/>
              </a:ext>
            </a:extLst>
          </p:cNvPr>
          <p:cNvSpPr>
            <a:spLocks noGrp="1"/>
          </p:cNvSpPr>
          <p:nvPr>
            <p:ph sz="quarter" idx="32"/>
          </p:nvPr>
        </p:nvSpPr>
        <p:spPr/>
        <p:txBody>
          <a:bodyPr/>
          <a:lstStyle/>
          <a:p>
            <a:r>
              <a:rPr lang="fr-FR" dirty="0"/>
              <a:t>Activation des dispositifs de formation</a:t>
            </a:r>
            <a:br>
              <a:rPr lang="fr-FR" dirty="0"/>
            </a:br>
            <a:r>
              <a:rPr lang="fr-FR" sz="1600" dirty="0"/>
              <a:t>(CPF, VAE, bilan de compétences)</a:t>
            </a:r>
            <a:endParaRPr lang="fr-FR" dirty="0"/>
          </a:p>
        </p:txBody>
      </p:sp>
    </p:spTree>
    <p:extLst>
      <p:ext uri="{BB962C8B-B14F-4D97-AF65-F5344CB8AC3E}">
        <p14:creationId xmlns:p14="http://schemas.microsoft.com/office/powerpoint/2010/main" val="66776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4">
            <a:extLst>
              <a:ext uri="{FF2B5EF4-FFF2-40B4-BE49-F238E27FC236}">
                <a16:creationId xmlns:a16="http://schemas.microsoft.com/office/drawing/2014/main" id="{CB8377BA-9C16-163E-F30B-DF386EFA517A}"/>
              </a:ext>
            </a:extLst>
          </p:cNvPr>
          <p:cNvSpPr>
            <a:spLocks noGrp="1"/>
          </p:cNvSpPr>
          <p:nvPr>
            <p:ph type="title"/>
          </p:nvPr>
        </p:nvSpPr>
        <p:spPr/>
        <p:txBody>
          <a:bodyPr/>
          <a:lstStyle/>
          <a:p>
            <a:r>
              <a:rPr lang="fr-FR" dirty="0">
                <a:solidFill>
                  <a:schemeClr val="accent1"/>
                </a:solidFill>
              </a:rPr>
              <a:t>Le Contenu</a:t>
            </a:r>
            <a:r>
              <a:rPr lang="fr-FR" dirty="0"/>
              <a:t> </a:t>
            </a:r>
            <a:r>
              <a:rPr lang="fr-FR" dirty="0">
                <a:solidFill>
                  <a:schemeClr val="accent1"/>
                </a:solidFill>
              </a:rPr>
              <a:t>spécifique</a:t>
            </a:r>
            <a:r>
              <a:rPr lang="fr-FR" dirty="0"/>
              <a:t> des EPP ponctuels</a:t>
            </a:r>
          </a:p>
        </p:txBody>
      </p:sp>
      <p:sp>
        <p:nvSpPr>
          <p:cNvPr id="16" name="Espace réservé du contenu 15">
            <a:extLst>
              <a:ext uri="{FF2B5EF4-FFF2-40B4-BE49-F238E27FC236}">
                <a16:creationId xmlns:a16="http://schemas.microsoft.com/office/drawing/2014/main" id="{023E7CF7-A334-7C63-67F7-74473A2B1B46}"/>
              </a:ext>
            </a:extLst>
          </p:cNvPr>
          <p:cNvSpPr>
            <a:spLocks noGrp="1"/>
          </p:cNvSpPr>
          <p:nvPr>
            <p:ph idx="1"/>
          </p:nvPr>
        </p:nvSpPr>
        <p:spPr/>
        <p:txBody>
          <a:bodyPr>
            <a:normAutofit fontScale="92500" lnSpcReduction="10000"/>
          </a:bodyPr>
          <a:lstStyle/>
          <a:p>
            <a:r>
              <a:rPr lang="fr-FR" dirty="0">
                <a:solidFill>
                  <a:schemeClr val="accent1"/>
                </a:solidFill>
              </a:rPr>
              <a:t>               Entretien mi-carrière</a:t>
            </a:r>
          </a:p>
          <a:p>
            <a:r>
              <a:rPr lang="fr-FR" dirty="0"/>
              <a:t>Entretien renforcé (anticipation de la seconde partie de carrière) à faire dans les deux mois qui suivent la visite médicale de mi-carrière</a:t>
            </a:r>
          </a:p>
          <a:p>
            <a:endParaRPr lang="fr-FR" dirty="0"/>
          </a:p>
          <a:p>
            <a:r>
              <a:rPr lang="fr-FR" dirty="0"/>
              <a:t>Cet entretien vise à soutenir les salariés seniors dans la seconde partie de leur vie professionnelle en abordant :</a:t>
            </a:r>
          </a:p>
          <a:p>
            <a:pPr marL="342900" lvl="0" indent="-342900">
              <a:buFont typeface="Wingdings" panose="05000000000000000000" pitchFamily="2" charset="2"/>
              <a:buChar char="Ø"/>
            </a:pPr>
            <a:r>
              <a:rPr lang="fr-FR" dirty="0"/>
              <a:t>La prévention de l’usure professionnelle.</a:t>
            </a:r>
          </a:p>
          <a:p>
            <a:pPr marL="342900" lvl="0" indent="-342900">
              <a:buFont typeface="Wingdings" panose="05000000000000000000" pitchFamily="2" charset="2"/>
              <a:buChar char="Ø"/>
            </a:pPr>
            <a:r>
              <a:rPr lang="fr-FR" dirty="0"/>
              <a:t>L’adaptation et l’aménagement des missions et du poste </a:t>
            </a:r>
          </a:p>
          <a:p>
            <a:pPr marL="342900" indent="-342900">
              <a:buFont typeface="Wingdings" panose="05000000000000000000" pitchFamily="2" charset="2"/>
              <a:buChar char="Ø"/>
            </a:pPr>
            <a:r>
              <a:rPr lang="fr-FR" dirty="0"/>
              <a:t>Les perspectives de formation, mobilité et reconversion</a:t>
            </a:r>
          </a:p>
        </p:txBody>
      </p:sp>
      <p:sp>
        <p:nvSpPr>
          <p:cNvPr id="17" name="Espace réservé du contenu 16">
            <a:extLst>
              <a:ext uri="{FF2B5EF4-FFF2-40B4-BE49-F238E27FC236}">
                <a16:creationId xmlns:a16="http://schemas.microsoft.com/office/drawing/2014/main" id="{9F603DEE-895F-55D1-77D9-36A70B3926BD}"/>
              </a:ext>
            </a:extLst>
          </p:cNvPr>
          <p:cNvSpPr>
            <a:spLocks noGrp="1"/>
          </p:cNvSpPr>
          <p:nvPr>
            <p:ph idx="13"/>
          </p:nvPr>
        </p:nvSpPr>
        <p:spPr/>
        <p:txBody>
          <a:bodyPr/>
          <a:lstStyle/>
          <a:p>
            <a:r>
              <a:rPr lang="fr-FR" dirty="0">
                <a:solidFill>
                  <a:schemeClr val="accent1"/>
                </a:solidFill>
              </a:rPr>
              <a:t>               Entretien fin de carrière</a:t>
            </a:r>
          </a:p>
          <a:p>
            <a:r>
              <a:rPr lang="fr-FR" dirty="0"/>
              <a:t>Entretien de préparation à la transition vers la retraite à faire dans les deux années précédant les 60 ans du salarié</a:t>
            </a:r>
          </a:p>
          <a:p>
            <a:endParaRPr lang="fr-FR" dirty="0"/>
          </a:p>
          <a:p>
            <a:r>
              <a:rPr lang="fr-FR" dirty="0"/>
              <a:t>Sont abordés au cours de cet entretien : </a:t>
            </a:r>
          </a:p>
          <a:p>
            <a:pPr marL="342900" indent="-342900">
              <a:buFont typeface="Wingdings" panose="05000000000000000000" pitchFamily="2" charset="2"/>
              <a:buChar char="Ø"/>
            </a:pPr>
            <a:r>
              <a:rPr lang="fr-FR" dirty="0"/>
              <a:t>Les conditions de maintien dans l'emploi</a:t>
            </a:r>
          </a:p>
          <a:p>
            <a:pPr marL="342900" indent="-342900">
              <a:buFont typeface="Wingdings" panose="05000000000000000000" pitchFamily="2" charset="2"/>
              <a:buChar char="Ø"/>
            </a:pPr>
            <a:r>
              <a:rPr lang="fr-FR" dirty="0"/>
              <a:t>Les possibilités d'aménagements de fin de carrière, notamment les possibilités de passage à temps partiel ou la retraite progressive.</a:t>
            </a:r>
          </a:p>
          <a:p>
            <a:endParaRPr lang="fr-FR" dirty="0"/>
          </a:p>
        </p:txBody>
      </p:sp>
      <p:pic>
        <p:nvPicPr>
          <p:cNvPr id="19" name="Graphique 18" descr="Chronomètre 50% avec un remplissage uni">
            <a:extLst>
              <a:ext uri="{FF2B5EF4-FFF2-40B4-BE49-F238E27FC236}">
                <a16:creationId xmlns:a16="http://schemas.microsoft.com/office/drawing/2014/main" id="{55ADD53D-3655-98B6-0D90-C0D33E140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144" y="1312101"/>
            <a:ext cx="914400" cy="914400"/>
          </a:xfrm>
          <a:prstGeom prst="rect">
            <a:avLst/>
          </a:prstGeom>
        </p:spPr>
      </p:pic>
      <p:pic>
        <p:nvPicPr>
          <p:cNvPr id="21" name="Graphique 20" descr="Chronomètre 25% avec un remplissage uni">
            <a:extLst>
              <a:ext uri="{FF2B5EF4-FFF2-40B4-BE49-F238E27FC236}">
                <a16:creationId xmlns:a16="http://schemas.microsoft.com/office/drawing/2014/main" id="{E95EF44D-9B0D-283D-3300-3FE7BF6C6A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2843" y="1368425"/>
            <a:ext cx="914400" cy="914400"/>
          </a:xfrm>
          <a:prstGeom prst="rect">
            <a:avLst/>
          </a:prstGeom>
        </p:spPr>
      </p:pic>
    </p:spTree>
    <p:extLst>
      <p:ext uri="{BB962C8B-B14F-4D97-AF65-F5344CB8AC3E}">
        <p14:creationId xmlns:p14="http://schemas.microsoft.com/office/powerpoint/2010/main" val="74027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1591B-0A50-703F-C3E6-E19358F965C1}"/>
            </a:ext>
          </a:extLst>
        </p:cNvPr>
        <p:cNvGrpSpPr/>
        <p:nvPr/>
      </p:nvGrpSpPr>
      <p:grpSpPr>
        <a:xfrm>
          <a:off x="0" y="0"/>
          <a:ext cx="0" cy="0"/>
          <a:chOff x="0" y="0"/>
          <a:chExt cx="0" cy="0"/>
        </a:xfrm>
      </p:grpSpPr>
      <p:sp>
        <p:nvSpPr>
          <p:cNvPr id="15" name="Titre 14">
            <a:extLst>
              <a:ext uri="{FF2B5EF4-FFF2-40B4-BE49-F238E27FC236}">
                <a16:creationId xmlns:a16="http://schemas.microsoft.com/office/drawing/2014/main" id="{9673B3BA-2110-C93F-091D-5D1E43E9B7ED}"/>
              </a:ext>
            </a:extLst>
          </p:cNvPr>
          <p:cNvSpPr>
            <a:spLocks noGrp="1"/>
          </p:cNvSpPr>
          <p:nvPr>
            <p:ph type="title"/>
          </p:nvPr>
        </p:nvSpPr>
        <p:spPr/>
        <p:txBody>
          <a:bodyPr/>
          <a:lstStyle/>
          <a:p>
            <a:r>
              <a:rPr lang="fr-FR" dirty="0">
                <a:solidFill>
                  <a:schemeClr val="accent1"/>
                </a:solidFill>
              </a:rPr>
              <a:t>Le Contenu</a:t>
            </a:r>
            <a:r>
              <a:rPr lang="fr-FR" dirty="0"/>
              <a:t> </a:t>
            </a:r>
            <a:r>
              <a:rPr lang="fr-FR" dirty="0">
                <a:solidFill>
                  <a:schemeClr val="accent1"/>
                </a:solidFill>
              </a:rPr>
              <a:t>spécifique</a:t>
            </a:r>
            <a:r>
              <a:rPr lang="fr-FR" dirty="0"/>
              <a:t> des EPP ponctuels</a:t>
            </a:r>
          </a:p>
        </p:txBody>
      </p:sp>
      <p:sp>
        <p:nvSpPr>
          <p:cNvPr id="16" name="Espace réservé du contenu 15">
            <a:extLst>
              <a:ext uri="{FF2B5EF4-FFF2-40B4-BE49-F238E27FC236}">
                <a16:creationId xmlns:a16="http://schemas.microsoft.com/office/drawing/2014/main" id="{5CDBF338-F5F5-B352-906F-C0894C957CBC}"/>
              </a:ext>
            </a:extLst>
          </p:cNvPr>
          <p:cNvSpPr>
            <a:spLocks noGrp="1"/>
          </p:cNvSpPr>
          <p:nvPr>
            <p:ph idx="1"/>
          </p:nvPr>
        </p:nvSpPr>
        <p:spPr/>
        <p:txBody>
          <a:bodyPr>
            <a:normAutofit fontScale="92500" lnSpcReduction="10000"/>
          </a:bodyPr>
          <a:lstStyle/>
          <a:p>
            <a:r>
              <a:rPr lang="fr-FR" dirty="0">
                <a:solidFill>
                  <a:schemeClr val="accent1"/>
                </a:solidFill>
              </a:rPr>
              <a:t>Entretien à la suite d'un congé longue durée</a:t>
            </a:r>
          </a:p>
          <a:p>
            <a:r>
              <a:rPr lang="fr-FR" dirty="0"/>
              <a:t>Les congés longue durée concernés sont les suivants :</a:t>
            </a:r>
          </a:p>
          <a:p>
            <a:pPr marL="342900" lvl="0" indent="-342900">
              <a:buFont typeface="Wingdings" panose="05000000000000000000" pitchFamily="2" charset="2"/>
              <a:buChar char="Ø"/>
            </a:pPr>
            <a:r>
              <a:rPr lang="fr-FR" dirty="0"/>
              <a:t>congé maternité, congé parental d’éducation, congé de proche aidant ou congé d’adoption</a:t>
            </a:r>
          </a:p>
          <a:p>
            <a:pPr marL="342900" lvl="0" indent="-342900">
              <a:buFont typeface="Wingdings" panose="05000000000000000000" pitchFamily="2" charset="2"/>
              <a:buChar char="Ø"/>
            </a:pPr>
            <a:r>
              <a:rPr lang="fr-FR" dirty="0"/>
              <a:t>congé sabbatique </a:t>
            </a:r>
          </a:p>
          <a:p>
            <a:pPr marL="342900" lvl="0" indent="-342900">
              <a:buFont typeface="Wingdings" panose="05000000000000000000" pitchFamily="2" charset="2"/>
              <a:buChar char="Ø"/>
            </a:pPr>
            <a:r>
              <a:rPr lang="fr-FR" dirty="0"/>
              <a:t>période de mobilité volontaire</a:t>
            </a:r>
          </a:p>
          <a:p>
            <a:pPr marL="342900" lvl="0" indent="-342900">
              <a:buFont typeface="Wingdings" panose="05000000000000000000" pitchFamily="2" charset="2"/>
              <a:buChar char="Ø"/>
            </a:pPr>
            <a:r>
              <a:rPr lang="fr-FR" dirty="0"/>
              <a:t>période d'activité à temps partiel</a:t>
            </a:r>
          </a:p>
          <a:p>
            <a:pPr marL="342900" lvl="0" indent="-342900">
              <a:buFont typeface="Wingdings" panose="05000000000000000000" pitchFamily="2" charset="2"/>
              <a:buChar char="Ø"/>
            </a:pPr>
            <a:r>
              <a:rPr lang="fr-FR" dirty="0"/>
              <a:t>arrêt longue maladie</a:t>
            </a:r>
          </a:p>
          <a:p>
            <a:pPr marL="342900" lvl="0" indent="-342900">
              <a:buFont typeface="Wingdings" panose="05000000000000000000" pitchFamily="2" charset="2"/>
              <a:buChar char="Ø"/>
            </a:pPr>
            <a:r>
              <a:rPr lang="fr-FR" dirty="0"/>
              <a:t>fin d’un mandat syndical</a:t>
            </a:r>
          </a:p>
          <a:p>
            <a:r>
              <a:rPr lang="fr-FR" dirty="0"/>
              <a:t>Cet entretien peut avoir lieu, à l'initiative du salarié, à une date antérieure à la reprise de poste.</a:t>
            </a:r>
          </a:p>
        </p:txBody>
      </p:sp>
      <p:sp>
        <p:nvSpPr>
          <p:cNvPr id="17" name="Espace réservé du contenu 16">
            <a:extLst>
              <a:ext uri="{FF2B5EF4-FFF2-40B4-BE49-F238E27FC236}">
                <a16:creationId xmlns:a16="http://schemas.microsoft.com/office/drawing/2014/main" id="{8096A9A8-FA81-5529-2E75-8C4C60B46CDB}"/>
              </a:ext>
            </a:extLst>
          </p:cNvPr>
          <p:cNvSpPr>
            <a:spLocks noGrp="1"/>
          </p:cNvSpPr>
          <p:nvPr>
            <p:ph idx="13"/>
          </p:nvPr>
        </p:nvSpPr>
        <p:spPr/>
        <p:txBody>
          <a:bodyPr>
            <a:normAutofit fontScale="92500" lnSpcReduction="10000"/>
          </a:bodyPr>
          <a:lstStyle/>
          <a:p>
            <a:r>
              <a:rPr lang="fr-FR" dirty="0">
                <a:solidFill>
                  <a:schemeClr val="accent1"/>
                </a:solidFill>
              </a:rPr>
              <a:t>Entretien de bilan de parcours professionnel</a:t>
            </a:r>
          </a:p>
          <a:p>
            <a:r>
              <a:rPr lang="fr-FR" dirty="0"/>
              <a:t>Tous les 8 ans, il est obligatoire de procéder à un état des lieux du parcours professionnel du salarié.</a:t>
            </a:r>
          </a:p>
          <a:p>
            <a:r>
              <a:rPr lang="fr-FR" dirty="0"/>
              <a:t>L’objectif de ce bilan est de vérifier que le salarié a bénéficié au cours des huit dernières années des entretiens de parcours professionnels prévus et d’apprécier s’il a :</a:t>
            </a:r>
          </a:p>
          <a:p>
            <a:pPr marL="342900" lvl="0" indent="-342900">
              <a:buFont typeface="Wingdings" panose="05000000000000000000" pitchFamily="2" charset="2"/>
              <a:buChar char="Ø"/>
            </a:pPr>
            <a:r>
              <a:rPr lang="fr-FR" dirty="0"/>
              <a:t>Suivi au moins une action de formation</a:t>
            </a:r>
          </a:p>
          <a:p>
            <a:pPr marL="342900" lvl="0" indent="-342900">
              <a:buFont typeface="Wingdings" panose="05000000000000000000" pitchFamily="2" charset="2"/>
              <a:buChar char="Ø"/>
            </a:pPr>
            <a:r>
              <a:rPr lang="fr-FR" dirty="0"/>
              <a:t>Acquis des éléments de certification par la formation ou par une validation des acquis de son expérience</a:t>
            </a:r>
          </a:p>
          <a:p>
            <a:pPr marL="342900" lvl="0" indent="-342900">
              <a:buFont typeface="Wingdings" panose="05000000000000000000" pitchFamily="2" charset="2"/>
              <a:buChar char="Ø"/>
            </a:pPr>
            <a:r>
              <a:rPr lang="fr-FR" dirty="0"/>
              <a:t>Bénéficié d’une progression salariale ou professionnelle</a:t>
            </a:r>
          </a:p>
        </p:txBody>
      </p:sp>
    </p:spTree>
    <p:extLst>
      <p:ext uri="{BB962C8B-B14F-4D97-AF65-F5344CB8AC3E}">
        <p14:creationId xmlns:p14="http://schemas.microsoft.com/office/powerpoint/2010/main" val="217137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8BC8F-9543-85EF-62C8-2D00F0ED867C}"/>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0484137-0CDE-98B8-968C-61DDB0346DCE}"/>
              </a:ext>
            </a:extLst>
          </p:cNvPr>
          <p:cNvSpPr>
            <a:spLocks noGrp="1"/>
          </p:cNvSpPr>
          <p:nvPr>
            <p:ph type="title"/>
          </p:nvPr>
        </p:nvSpPr>
        <p:spPr/>
        <p:txBody>
          <a:bodyPr/>
          <a:lstStyle/>
          <a:p>
            <a:r>
              <a:rPr lang="fr-FR" altLang="fr-FR" dirty="0">
                <a:solidFill>
                  <a:schemeClr val="accent1"/>
                </a:solidFill>
              </a:rPr>
              <a:t>Comment AFORTECH </a:t>
            </a:r>
            <a:r>
              <a:rPr lang="fr-FR" altLang="fr-FR" dirty="0"/>
              <a:t>peut vous accompagner</a:t>
            </a:r>
          </a:p>
        </p:txBody>
      </p:sp>
      <p:pic>
        <p:nvPicPr>
          <p:cNvPr id="4" name="Image 3">
            <a:extLst>
              <a:ext uri="{FF2B5EF4-FFF2-40B4-BE49-F238E27FC236}">
                <a16:creationId xmlns:a16="http://schemas.microsoft.com/office/drawing/2014/main" id="{F782134A-F501-C674-FFAB-32634EFE6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2789"/>
            <a:ext cx="2631906" cy="915211"/>
          </a:xfrm>
          <a:prstGeom prst="rect">
            <a:avLst/>
          </a:prstGeom>
        </p:spPr>
      </p:pic>
      <p:pic>
        <p:nvPicPr>
          <p:cNvPr id="5" name="Graphique 4" descr="Boîte de réception contour">
            <a:extLst>
              <a:ext uri="{FF2B5EF4-FFF2-40B4-BE49-F238E27FC236}">
                <a16:creationId xmlns:a16="http://schemas.microsoft.com/office/drawing/2014/main" id="{8E9F24E7-E256-D438-6FD8-796AB13187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2600" y="4089400"/>
            <a:ext cx="1066800" cy="1066800"/>
          </a:xfrm>
          <a:prstGeom prst="rect">
            <a:avLst/>
          </a:prstGeom>
        </p:spPr>
      </p:pic>
    </p:spTree>
    <p:extLst>
      <p:ext uri="{BB962C8B-B14F-4D97-AF65-F5344CB8AC3E}">
        <p14:creationId xmlns:p14="http://schemas.microsoft.com/office/powerpoint/2010/main" val="41157575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211AA-1108-F0BF-440C-287758C8B695}"/>
              </a:ext>
            </a:extLst>
          </p:cNvPr>
          <p:cNvSpPr>
            <a:spLocks noGrp="1"/>
          </p:cNvSpPr>
          <p:nvPr>
            <p:ph type="title"/>
          </p:nvPr>
        </p:nvSpPr>
        <p:spPr/>
        <p:txBody>
          <a:bodyPr/>
          <a:lstStyle/>
          <a:p>
            <a:r>
              <a:rPr lang="fr-FR" dirty="0">
                <a:solidFill>
                  <a:schemeClr val="accent1"/>
                </a:solidFill>
              </a:rPr>
              <a:t>Les enjeux </a:t>
            </a:r>
            <a:r>
              <a:rPr lang="fr-FR" dirty="0"/>
              <a:t>des EPP</a:t>
            </a:r>
          </a:p>
        </p:txBody>
      </p:sp>
      <p:sp>
        <p:nvSpPr>
          <p:cNvPr id="8" name="Espace réservé du contenu 7">
            <a:extLst>
              <a:ext uri="{FF2B5EF4-FFF2-40B4-BE49-F238E27FC236}">
                <a16:creationId xmlns:a16="http://schemas.microsoft.com/office/drawing/2014/main" id="{E7810BFB-1AFB-A361-0654-70E69E932F63}"/>
              </a:ext>
            </a:extLst>
          </p:cNvPr>
          <p:cNvSpPr>
            <a:spLocks noGrp="1"/>
          </p:cNvSpPr>
          <p:nvPr>
            <p:ph type="body" sz="quarter" idx="13"/>
          </p:nvPr>
        </p:nvSpPr>
        <p:spPr/>
        <p:txBody>
          <a:bodyPr/>
          <a:lstStyle/>
          <a:p>
            <a:r>
              <a:rPr lang="fr-FR" b="1" dirty="0"/>
              <a:t>Développer la performance et la compétitivité</a:t>
            </a:r>
            <a:endParaRPr lang="fr-FR" dirty="0"/>
          </a:p>
        </p:txBody>
      </p:sp>
      <p:sp>
        <p:nvSpPr>
          <p:cNvPr id="11" name="Espace réservé du contenu 10">
            <a:extLst>
              <a:ext uri="{FF2B5EF4-FFF2-40B4-BE49-F238E27FC236}">
                <a16:creationId xmlns:a16="http://schemas.microsoft.com/office/drawing/2014/main" id="{D5E7F0F5-7C13-45A9-4553-C9ACF19799BB}"/>
              </a:ext>
            </a:extLst>
          </p:cNvPr>
          <p:cNvSpPr>
            <a:spLocks noGrp="1"/>
          </p:cNvSpPr>
          <p:nvPr>
            <p:ph type="body" sz="quarter" idx="14"/>
          </p:nvPr>
        </p:nvSpPr>
        <p:spPr/>
        <p:txBody>
          <a:bodyPr/>
          <a:lstStyle/>
          <a:p>
            <a:r>
              <a:rPr lang="fr-FR" b="1" dirty="0"/>
              <a:t>Fidéliser et motiver vos équipes</a:t>
            </a:r>
            <a:endParaRPr lang="fr-FR" dirty="0"/>
          </a:p>
        </p:txBody>
      </p:sp>
      <p:sp>
        <p:nvSpPr>
          <p:cNvPr id="13" name="Espace réservé du contenu 12">
            <a:extLst>
              <a:ext uri="{FF2B5EF4-FFF2-40B4-BE49-F238E27FC236}">
                <a16:creationId xmlns:a16="http://schemas.microsoft.com/office/drawing/2014/main" id="{95B1C85C-34A1-506C-7D88-4B87915886D3}"/>
              </a:ext>
            </a:extLst>
          </p:cNvPr>
          <p:cNvSpPr>
            <a:spLocks noGrp="1"/>
          </p:cNvSpPr>
          <p:nvPr>
            <p:ph type="body" sz="quarter" idx="15"/>
          </p:nvPr>
        </p:nvSpPr>
        <p:spPr/>
        <p:txBody>
          <a:bodyPr/>
          <a:lstStyle/>
          <a:p>
            <a:r>
              <a:rPr lang="fr-FR" b="1" dirty="0"/>
              <a:t>Réduire les risques opérationnels</a:t>
            </a:r>
            <a:endParaRPr lang="fr-FR" dirty="0"/>
          </a:p>
        </p:txBody>
      </p:sp>
      <p:sp>
        <p:nvSpPr>
          <p:cNvPr id="18" name="Espace réservé du texte 17">
            <a:extLst>
              <a:ext uri="{FF2B5EF4-FFF2-40B4-BE49-F238E27FC236}">
                <a16:creationId xmlns:a16="http://schemas.microsoft.com/office/drawing/2014/main" id="{BB48701A-1023-CD6D-B146-9B794CB2E84A}"/>
              </a:ext>
            </a:extLst>
          </p:cNvPr>
          <p:cNvSpPr>
            <a:spLocks noGrp="1"/>
          </p:cNvSpPr>
          <p:nvPr>
            <p:ph type="body" sz="quarter" idx="16"/>
          </p:nvPr>
        </p:nvSpPr>
        <p:spPr/>
        <p:txBody>
          <a:bodyPr/>
          <a:lstStyle/>
          <a:p>
            <a:r>
              <a:rPr lang="fr-FR" b="1" dirty="0"/>
              <a:t>Piloter la transformation et l’innovation</a:t>
            </a:r>
            <a:endParaRPr lang="fr-FR" dirty="0"/>
          </a:p>
        </p:txBody>
      </p:sp>
    </p:spTree>
    <p:extLst>
      <p:ext uri="{BB962C8B-B14F-4D97-AF65-F5344CB8AC3E}">
        <p14:creationId xmlns:p14="http://schemas.microsoft.com/office/powerpoint/2010/main" val="294783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71818" y="3861901"/>
            <a:ext cx="2422523" cy="1477015"/>
            <a:chOff x="0" y="0"/>
            <a:chExt cx="3231842" cy="1648909"/>
          </a:xfrm>
        </p:grpSpPr>
        <p:sp>
          <p:nvSpPr>
            <p:cNvPr id="3" name="Freeform 3"/>
            <p:cNvSpPr/>
            <p:nvPr/>
          </p:nvSpPr>
          <p:spPr>
            <a:xfrm>
              <a:off x="0" y="0"/>
              <a:ext cx="3231842" cy="1648909"/>
            </a:xfrm>
            <a:custGeom>
              <a:avLst/>
              <a:gdLst/>
              <a:ahLst/>
              <a:cxnLst/>
              <a:rect l="l" t="t" r="r" b="b"/>
              <a:pathLst>
                <a:path w="3231842" h="1648909">
                  <a:moveTo>
                    <a:pt x="0" y="0"/>
                  </a:moveTo>
                  <a:lnTo>
                    <a:pt x="3231842" y="0"/>
                  </a:lnTo>
                  <a:lnTo>
                    <a:pt x="3231842" y="1648909"/>
                  </a:lnTo>
                  <a:lnTo>
                    <a:pt x="0" y="1648909"/>
                  </a:lnTo>
                  <a:close/>
                </a:path>
              </a:pathLst>
            </a:custGeom>
            <a:solidFill>
              <a:srgbClr val="CC0000"/>
            </a:solidFill>
          </p:spPr>
          <p:txBody>
            <a:bodyPr/>
            <a:lstStyle/>
            <a:p>
              <a:endParaRPr lang="fr-FR" sz="1200"/>
            </a:p>
          </p:txBody>
        </p:sp>
      </p:grpSp>
      <p:grpSp>
        <p:nvGrpSpPr>
          <p:cNvPr id="4" name="Group 4"/>
          <p:cNvGrpSpPr/>
          <p:nvPr/>
        </p:nvGrpSpPr>
        <p:grpSpPr>
          <a:xfrm>
            <a:off x="4265317" y="1243801"/>
            <a:ext cx="6136699" cy="2438363"/>
            <a:chOff x="0" y="0"/>
            <a:chExt cx="4121214" cy="1637528"/>
          </a:xfrm>
        </p:grpSpPr>
        <p:sp>
          <p:nvSpPr>
            <p:cNvPr id="5" name="Freeform 5"/>
            <p:cNvSpPr/>
            <p:nvPr/>
          </p:nvSpPr>
          <p:spPr>
            <a:xfrm>
              <a:off x="0" y="0"/>
              <a:ext cx="4121214" cy="1637528"/>
            </a:xfrm>
            <a:custGeom>
              <a:avLst/>
              <a:gdLst/>
              <a:ahLst/>
              <a:cxnLst/>
              <a:rect l="l" t="t" r="r" b="b"/>
              <a:pathLst>
                <a:path w="4121214" h="1637528">
                  <a:moveTo>
                    <a:pt x="0" y="0"/>
                  </a:moveTo>
                  <a:lnTo>
                    <a:pt x="4121214" y="0"/>
                  </a:lnTo>
                  <a:lnTo>
                    <a:pt x="4121214" y="1637528"/>
                  </a:lnTo>
                  <a:lnTo>
                    <a:pt x="0" y="1637528"/>
                  </a:lnTo>
                  <a:close/>
                </a:path>
              </a:pathLst>
            </a:custGeom>
            <a:solidFill>
              <a:srgbClr val="0099CB"/>
            </a:solidFill>
          </p:spPr>
          <p:txBody>
            <a:bodyPr/>
            <a:lstStyle/>
            <a:p>
              <a:endParaRPr lang="fr-FR" sz="1200"/>
            </a:p>
          </p:txBody>
        </p:sp>
      </p:grpSp>
      <p:grpSp>
        <p:nvGrpSpPr>
          <p:cNvPr id="6" name="Group 6"/>
          <p:cNvGrpSpPr/>
          <p:nvPr/>
        </p:nvGrpSpPr>
        <p:grpSpPr>
          <a:xfrm>
            <a:off x="1757518" y="3917736"/>
            <a:ext cx="5504014" cy="2455310"/>
            <a:chOff x="0" y="0"/>
            <a:chExt cx="3696323" cy="1648909"/>
          </a:xfrm>
        </p:grpSpPr>
        <p:sp>
          <p:nvSpPr>
            <p:cNvPr id="7" name="Freeform 7"/>
            <p:cNvSpPr/>
            <p:nvPr/>
          </p:nvSpPr>
          <p:spPr>
            <a:xfrm>
              <a:off x="0" y="0"/>
              <a:ext cx="3696323" cy="1648909"/>
            </a:xfrm>
            <a:custGeom>
              <a:avLst/>
              <a:gdLst/>
              <a:ahLst/>
              <a:cxnLst/>
              <a:rect l="l" t="t" r="r" b="b"/>
              <a:pathLst>
                <a:path w="3696323" h="1648909">
                  <a:moveTo>
                    <a:pt x="0" y="0"/>
                  </a:moveTo>
                  <a:lnTo>
                    <a:pt x="3696323" y="0"/>
                  </a:lnTo>
                  <a:lnTo>
                    <a:pt x="3696323" y="1648909"/>
                  </a:lnTo>
                  <a:lnTo>
                    <a:pt x="0" y="1648909"/>
                  </a:lnTo>
                  <a:close/>
                </a:path>
              </a:pathLst>
            </a:custGeom>
            <a:solidFill>
              <a:srgbClr val="7A004B"/>
            </a:solidFill>
          </p:spPr>
          <p:txBody>
            <a:bodyPr/>
            <a:lstStyle/>
            <a:p>
              <a:endParaRPr lang="fr-FR" sz="1050"/>
            </a:p>
          </p:txBody>
        </p:sp>
      </p:grpSp>
      <p:sp>
        <p:nvSpPr>
          <p:cNvPr id="19" name="TextBox 19"/>
          <p:cNvSpPr txBox="1"/>
          <p:nvPr/>
        </p:nvSpPr>
        <p:spPr>
          <a:xfrm>
            <a:off x="722264" y="3087686"/>
            <a:ext cx="3010793" cy="240835"/>
          </a:xfrm>
          <a:prstGeom prst="rect">
            <a:avLst/>
          </a:prstGeom>
        </p:spPr>
        <p:txBody>
          <a:bodyPr lIns="0" tIns="0" rIns="0" bIns="0" rtlCol="0" anchor="t">
            <a:spAutoFit/>
          </a:bodyPr>
          <a:lstStyle/>
          <a:p>
            <a:pPr algn="ctr">
              <a:lnSpc>
                <a:spcPts val="1759"/>
              </a:lnSpc>
              <a:spcBef>
                <a:spcPct val="0"/>
              </a:spcBef>
            </a:pPr>
            <a:r>
              <a:rPr lang="fr-FR" sz="2000" b="1" noProof="0" dirty="0">
                <a:solidFill>
                  <a:srgbClr val="FFFFFF"/>
                </a:solidFill>
                <a:latin typeface="Heading Now 71-78"/>
                <a:ea typeface="Heading Now 71-78"/>
                <a:cs typeface="Heading Now 71-78"/>
                <a:sym typeface="Heading Now 71-78"/>
              </a:rPr>
              <a:t>Les compétences techniques </a:t>
            </a:r>
          </a:p>
        </p:txBody>
      </p:sp>
      <p:sp>
        <p:nvSpPr>
          <p:cNvPr id="23" name="Titre 22">
            <a:extLst>
              <a:ext uri="{FF2B5EF4-FFF2-40B4-BE49-F238E27FC236}">
                <a16:creationId xmlns:a16="http://schemas.microsoft.com/office/drawing/2014/main" id="{14D91A70-EB40-B2D1-9D85-7E42232855E7}"/>
              </a:ext>
            </a:extLst>
          </p:cNvPr>
          <p:cNvSpPr>
            <a:spLocks noGrp="1"/>
          </p:cNvSpPr>
          <p:nvPr>
            <p:ph type="title"/>
          </p:nvPr>
        </p:nvSpPr>
        <p:spPr/>
        <p:txBody>
          <a:bodyPr/>
          <a:lstStyle/>
          <a:p>
            <a:r>
              <a:rPr lang="fr-FR" dirty="0"/>
              <a:t>Les différents </a:t>
            </a:r>
            <a:r>
              <a:rPr lang="fr-FR" dirty="0">
                <a:solidFill>
                  <a:schemeClr val="accent1"/>
                </a:solidFill>
              </a:rPr>
              <a:t>accompagnements</a:t>
            </a:r>
            <a:endParaRPr lang="fr-FR" dirty="0"/>
          </a:p>
        </p:txBody>
      </p:sp>
      <p:sp>
        <p:nvSpPr>
          <p:cNvPr id="25" name="ZoneTexte 24">
            <a:extLst>
              <a:ext uri="{FF2B5EF4-FFF2-40B4-BE49-F238E27FC236}">
                <a16:creationId xmlns:a16="http://schemas.microsoft.com/office/drawing/2014/main" id="{EC9607ED-2C89-CBF8-2462-7A9493937227}"/>
              </a:ext>
            </a:extLst>
          </p:cNvPr>
          <p:cNvSpPr txBox="1"/>
          <p:nvPr/>
        </p:nvSpPr>
        <p:spPr>
          <a:xfrm>
            <a:off x="4265317" y="1279951"/>
            <a:ext cx="5937952" cy="2308324"/>
          </a:xfrm>
          <a:prstGeom prst="rect">
            <a:avLst/>
          </a:prstGeom>
          <a:noFill/>
        </p:spPr>
        <p:txBody>
          <a:bodyPr wrap="square">
            <a:spAutoFit/>
          </a:bodyPr>
          <a:lstStyle/>
          <a:p>
            <a:r>
              <a:rPr lang="fr-FR" sz="1600" b="1" u="sng" dirty="0">
                <a:solidFill>
                  <a:schemeClr val="bg1"/>
                </a:solidFill>
              </a:rPr>
              <a:t>Accompagnement à la mise en œuvre de la réforme</a:t>
            </a:r>
          </a:p>
          <a:p>
            <a:r>
              <a:rPr lang="fr-FR" sz="1600" dirty="0">
                <a:solidFill>
                  <a:schemeClr val="bg1"/>
                </a:solidFill>
              </a:rPr>
              <a:t> </a:t>
            </a:r>
          </a:p>
          <a:p>
            <a:pPr marL="285750" indent="-285750">
              <a:buFont typeface="Arial" panose="020B0604020202020204" pitchFamily="34" charset="0"/>
              <a:buChar char="•"/>
            </a:pPr>
            <a:r>
              <a:rPr lang="fr-FR" sz="1600" dirty="0">
                <a:solidFill>
                  <a:schemeClr val="bg1"/>
                </a:solidFill>
              </a:rPr>
              <a:t>Etat des lieux des EPP à réaliser</a:t>
            </a:r>
          </a:p>
          <a:p>
            <a:pPr marL="285750" indent="-285750">
              <a:buFont typeface="Arial" panose="020B0604020202020204" pitchFamily="34" charset="0"/>
              <a:buChar char="•"/>
            </a:pPr>
            <a:r>
              <a:rPr lang="fr-FR" sz="1600" dirty="0">
                <a:solidFill>
                  <a:schemeClr val="bg1"/>
                </a:solidFill>
              </a:rPr>
              <a:t>Organisation de la traçabilité</a:t>
            </a:r>
          </a:p>
          <a:p>
            <a:pPr marL="285750" indent="-285750">
              <a:buFont typeface="Arial" panose="020B0604020202020204" pitchFamily="34" charset="0"/>
              <a:buChar char="•"/>
            </a:pPr>
            <a:r>
              <a:rPr lang="fr-FR" sz="1600" dirty="0">
                <a:solidFill>
                  <a:schemeClr val="bg1"/>
                </a:solidFill>
              </a:rPr>
              <a:t>Conception des supports (pour les EPP réguliers, les EPP spécifiques et le bilan)</a:t>
            </a:r>
          </a:p>
          <a:p>
            <a:pPr marL="285750" indent="-285750">
              <a:buFont typeface="Arial" panose="020B0604020202020204" pitchFamily="34" charset="0"/>
              <a:buChar char="•"/>
            </a:pPr>
            <a:r>
              <a:rPr lang="fr-FR" sz="1600" dirty="0">
                <a:solidFill>
                  <a:schemeClr val="bg1"/>
                </a:solidFill>
              </a:rPr>
              <a:t>Elaboration d’un guide d’entretien pour le représentant de l’entreprise</a:t>
            </a:r>
          </a:p>
          <a:p>
            <a:pPr marL="285750" indent="-285750">
              <a:buFont typeface="Arial" panose="020B0604020202020204" pitchFamily="34" charset="0"/>
              <a:buChar char="•"/>
            </a:pPr>
            <a:r>
              <a:rPr lang="fr-FR" sz="1600" dirty="0">
                <a:solidFill>
                  <a:schemeClr val="bg1"/>
                </a:solidFill>
              </a:rPr>
              <a:t>Elaboration d’un guide de préparation pour les collaborateurs</a:t>
            </a:r>
          </a:p>
        </p:txBody>
      </p:sp>
      <p:sp>
        <p:nvSpPr>
          <p:cNvPr id="29" name="ZoneTexte 28">
            <a:extLst>
              <a:ext uri="{FF2B5EF4-FFF2-40B4-BE49-F238E27FC236}">
                <a16:creationId xmlns:a16="http://schemas.microsoft.com/office/drawing/2014/main" id="{A2FAFFB1-AB0F-C1B9-AEF2-4224BBC36815}"/>
              </a:ext>
            </a:extLst>
          </p:cNvPr>
          <p:cNvSpPr txBox="1"/>
          <p:nvPr/>
        </p:nvSpPr>
        <p:spPr>
          <a:xfrm>
            <a:off x="1904547" y="4144820"/>
            <a:ext cx="5244446" cy="2297680"/>
          </a:xfrm>
          <a:prstGeom prst="rect">
            <a:avLst/>
          </a:prstGeom>
          <a:noFill/>
        </p:spPr>
        <p:txBody>
          <a:bodyPr wrap="square">
            <a:spAutoFit/>
          </a:bodyPr>
          <a:lstStyle/>
          <a:p>
            <a:r>
              <a:rPr lang="fr-FR" sz="1600" b="1" u="sng" dirty="0">
                <a:solidFill>
                  <a:schemeClr val="bg1"/>
                </a:solidFill>
              </a:rPr>
              <a:t>Formation des managers </a:t>
            </a:r>
          </a:p>
          <a:p>
            <a:pPr marL="285750" indent="-285750">
              <a:buFont typeface="Arial" panose="020B0604020202020204" pitchFamily="34" charset="0"/>
              <a:buChar char="•"/>
            </a:pPr>
            <a:r>
              <a:rPr lang="fr-FR" sz="1600" dirty="0">
                <a:solidFill>
                  <a:schemeClr val="bg1"/>
                </a:solidFill>
              </a:rPr>
              <a:t>Formation à la préparation et à la conduite </a:t>
            </a:r>
            <a:br>
              <a:rPr lang="fr-FR" sz="1600" dirty="0">
                <a:solidFill>
                  <a:schemeClr val="bg1"/>
                </a:solidFill>
              </a:rPr>
            </a:br>
            <a:r>
              <a:rPr lang="fr-FR" sz="1600" dirty="0">
                <a:solidFill>
                  <a:schemeClr val="bg1"/>
                </a:solidFill>
              </a:rPr>
              <a:t>de l’EPP</a:t>
            </a:r>
          </a:p>
          <a:p>
            <a:pPr marL="285750" indent="-285750">
              <a:buFont typeface="Arial" panose="020B0604020202020204" pitchFamily="34" charset="0"/>
              <a:buChar char="•"/>
            </a:pPr>
            <a:r>
              <a:rPr lang="fr-FR" sz="1600" dirty="0">
                <a:solidFill>
                  <a:schemeClr val="bg1"/>
                </a:solidFill>
              </a:rPr>
              <a:t>Travail sur la posture adaptée</a:t>
            </a:r>
          </a:p>
          <a:p>
            <a:r>
              <a:rPr lang="fr-FR" sz="1600" dirty="0">
                <a:solidFill>
                  <a:schemeClr val="bg1"/>
                </a:solidFill>
              </a:rPr>
              <a:t> </a:t>
            </a:r>
          </a:p>
          <a:p>
            <a:r>
              <a:rPr lang="fr-FR" sz="1600" u="sng" dirty="0">
                <a:solidFill>
                  <a:schemeClr val="bg1"/>
                </a:solidFill>
              </a:rPr>
              <a:t> </a:t>
            </a:r>
            <a:r>
              <a:rPr lang="fr-FR" sz="1600" b="1" u="sng" dirty="0">
                <a:solidFill>
                  <a:schemeClr val="bg1"/>
                </a:solidFill>
              </a:rPr>
              <a:t>Formation des collaborateurs</a:t>
            </a:r>
          </a:p>
          <a:p>
            <a:pPr marL="285750" indent="-285750">
              <a:buFont typeface="Arial" panose="020B0604020202020204" pitchFamily="34" charset="0"/>
              <a:buChar char="•"/>
            </a:pPr>
            <a:r>
              <a:rPr lang="fr-FR" sz="1600" dirty="0">
                <a:solidFill>
                  <a:schemeClr val="bg1"/>
                </a:solidFill>
              </a:rPr>
              <a:t>Formation à la préparation de son EPP</a:t>
            </a:r>
          </a:p>
          <a:p>
            <a:pPr marL="285750" indent="-285750">
              <a:buFont typeface="Arial" panose="020B0604020202020204" pitchFamily="34" charset="0"/>
              <a:buChar char="•"/>
            </a:pPr>
            <a:r>
              <a:rPr lang="fr-FR" sz="1600" dirty="0">
                <a:solidFill>
                  <a:schemeClr val="bg1"/>
                </a:solidFill>
              </a:rPr>
              <a:t>Prise en main de son </a:t>
            </a:r>
            <a:r>
              <a:rPr lang="fr-FR" sz="1600">
                <a:solidFill>
                  <a:schemeClr val="bg1"/>
                </a:solidFill>
              </a:rPr>
              <a:t>parcours professionnel</a:t>
            </a:r>
            <a:endParaRPr lang="fr-FR" sz="1600" dirty="0">
              <a:solidFill>
                <a:schemeClr val="bg1"/>
              </a:solidFill>
            </a:endParaRPr>
          </a:p>
          <a:p>
            <a:pPr marL="342900" lvl="0" indent="-342900">
              <a:lnSpc>
                <a:spcPct val="115000"/>
              </a:lnSpc>
              <a:buSzPts val="1000"/>
              <a:buFont typeface="Symbol" panose="05050102010706020507" pitchFamily="18" charset="2"/>
              <a:buChar char=""/>
              <a:tabLst>
                <a:tab pos="457200" algn="l"/>
              </a:tabLst>
            </a:pPr>
            <a:endParaRPr lang="fr-FR"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4" name="Image 23">
            <a:extLst>
              <a:ext uri="{FF2B5EF4-FFF2-40B4-BE49-F238E27FC236}">
                <a16:creationId xmlns:a16="http://schemas.microsoft.com/office/drawing/2014/main" id="{3105DA76-57A6-E091-EC1B-8779B11289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895869"/>
            <a:ext cx="2631906" cy="915211"/>
          </a:xfrm>
          <a:prstGeom prst="rect">
            <a:avLst/>
          </a:prstGeom>
        </p:spPr>
      </p:pic>
      <p:sp>
        <p:nvSpPr>
          <p:cNvPr id="32" name="Freeform 4">
            <a:extLst>
              <a:ext uri="{FF2B5EF4-FFF2-40B4-BE49-F238E27FC236}">
                <a16:creationId xmlns:a16="http://schemas.microsoft.com/office/drawing/2014/main" id="{B8CA915C-EF88-C6C0-CAD0-CE57358AE92A}"/>
              </a:ext>
            </a:extLst>
          </p:cNvPr>
          <p:cNvSpPr/>
          <p:nvPr/>
        </p:nvSpPr>
        <p:spPr>
          <a:xfrm>
            <a:off x="9597754" y="1391340"/>
            <a:ext cx="602424" cy="653034"/>
          </a:xfrm>
          <a:custGeom>
            <a:avLst/>
            <a:gdLst/>
            <a:ahLst/>
            <a:cxnLst/>
            <a:rect l="l" t="t" r="r" b="b"/>
            <a:pathLst>
              <a:path w="602424" h="653034">
                <a:moveTo>
                  <a:pt x="0" y="0"/>
                </a:moveTo>
                <a:lnTo>
                  <a:pt x="602424" y="0"/>
                </a:lnTo>
                <a:lnTo>
                  <a:pt x="602424" y="653034"/>
                </a:lnTo>
                <a:lnTo>
                  <a:pt x="0" y="6530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33" name="Freeform 5">
            <a:extLst>
              <a:ext uri="{FF2B5EF4-FFF2-40B4-BE49-F238E27FC236}">
                <a16:creationId xmlns:a16="http://schemas.microsoft.com/office/drawing/2014/main" id="{2526702B-3CD5-F06E-2B86-DE35882FBF9E}"/>
              </a:ext>
            </a:extLst>
          </p:cNvPr>
          <p:cNvSpPr/>
          <p:nvPr/>
        </p:nvSpPr>
        <p:spPr>
          <a:xfrm>
            <a:off x="6370422" y="4010136"/>
            <a:ext cx="764992" cy="758299"/>
          </a:xfrm>
          <a:custGeom>
            <a:avLst/>
            <a:gdLst/>
            <a:ahLst/>
            <a:cxnLst/>
            <a:rect l="l" t="t" r="r" b="b"/>
            <a:pathLst>
              <a:path w="764992" h="758299">
                <a:moveTo>
                  <a:pt x="0" y="0"/>
                </a:moveTo>
                <a:lnTo>
                  <a:pt x="764992" y="0"/>
                </a:lnTo>
                <a:lnTo>
                  <a:pt x="764992" y="758299"/>
                </a:lnTo>
                <a:lnTo>
                  <a:pt x="0" y="7582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34" name="Freeform 6">
            <a:extLst>
              <a:ext uri="{FF2B5EF4-FFF2-40B4-BE49-F238E27FC236}">
                <a16:creationId xmlns:a16="http://schemas.microsoft.com/office/drawing/2014/main" id="{4B29D04E-4008-D766-B24F-0D3F077F3C41}"/>
              </a:ext>
            </a:extLst>
          </p:cNvPr>
          <p:cNvSpPr/>
          <p:nvPr/>
        </p:nvSpPr>
        <p:spPr>
          <a:xfrm>
            <a:off x="10904897" y="4010136"/>
            <a:ext cx="623240" cy="623240"/>
          </a:xfrm>
          <a:custGeom>
            <a:avLst/>
            <a:gdLst/>
            <a:ahLst/>
            <a:cxnLst/>
            <a:rect l="l" t="t" r="r" b="b"/>
            <a:pathLst>
              <a:path w="623240" h="623240">
                <a:moveTo>
                  <a:pt x="0" y="0"/>
                </a:moveTo>
                <a:lnTo>
                  <a:pt x="623239" y="0"/>
                </a:lnTo>
                <a:lnTo>
                  <a:pt x="623239" y="623239"/>
                </a:lnTo>
                <a:lnTo>
                  <a:pt x="0" y="6232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que 4" descr="Point d’interrogation avec un remplissage uni">
            <a:extLst>
              <a:ext uri="{FF2B5EF4-FFF2-40B4-BE49-F238E27FC236}">
                <a16:creationId xmlns:a16="http://schemas.microsoft.com/office/drawing/2014/main" id="{71930B99-BB02-3D89-C07D-631F343154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6496" y="4594121"/>
            <a:ext cx="914400" cy="914400"/>
          </a:xfrm>
          <a:prstGeom prst="rect">
            <a:avLst/>
          </a:prstGeom>
        </p:spPr>
      </p:pic>
      <p:grpSp>
        <p:nvGrpSpPr>
          <p:cNvPr id="6" name="Place for icon">
            <a:extLst>
              <a:ext uri="{FF2B5EF4-FFF2-40B4-BE49-F238E27FC236}">
                <a16:creationId xmlns:a16="http://schemas.microsoft.com/office/drawing/2014/main" id="{21C98122-0E6D-71B0-13F0-E39B60847B1D}"/>
              </a:ext>
            </a:extLst>
          </p:cNvPr>
          <p:cNvGrpSpPr/>
          <p:nvPr/>
        </p:nvGrpSpPr>
        <p:grpSpPr>
          <a:xfrm>
            <a:off x="5233124" y="4594121"/>
            <a:ext cx="1624076" cy="2897392"/>
            <a:chOff x="10567849" y="6213291"/>
            <a:chExt cx="3248152" cy="5794784"/>
          </a:xfrm>
          <a:solidFill>
            <a:srgbClr val="B2171D"/>
          </a:solidFill>
        </p:grpSpPr>
        <p:sp>
          <p:nvSpPr>
            <p:cNvPr id="7" name="Circle">
              <a:extLst>
                <a:ext uri="{FF2B5EF4-FFF2-40B4-BE49-F238E27FC236}">
                  <a16:creationId xmlns:a16="http://schemas.microsoft.com/office/drawing/2014/main" id="{EBA3D7CC-DC86-48A1-71A3-7AB007F3F594}"/>
                </a:ext>
              </a:extLst>
            </p:cNvPr>
            <p:cNvSpPr/>
            <p:nvPr/>
          </p:nvSpPr>
          <p:spPr>
            <a:xfrm>
              <a:off x="10567849" y="6213291"/>
              <a:ext cx="3248152" cy="3248139"/>
            </a:xfrm>
            <a:custGeom>
              <a:avLst/>
              <a:gdLst/>
              <a:ahLst/>
              <a:cxnLst/>
              <a:rect l="0" t="0" r="0" b="0"/>
              <a:pathLst>
                <a:path w="3248151" h="3248139">
                  <a:moveTo>
                    <a:pt x="0" y="1624076"/>
                  </a:moveTo>
                  <a:cubicBezTo>
                    <a:pt x="0" y="727113"/>
                    <a:pt x="727125" y="0"/>
                    <a:pt x="1624076" y="0"/>
                  </a:cubicBezTo>
                  <a:cubicBezTo>
                    <a:pt x="2521026" y="0"/>
                    <a:pt x="3248151" y="727113"/>
                    <a:pt x="3248151" y="1624076"/>
                  </a:cubicBezTo>
                  <a:cubicBezTo>
                    <a:pt x="3248151" y="2521026"/>
                    <a:pt x="2521026" y="3248139"/>
                    <a:pt x="1624076" y="3248139"/>
                  </a:cubicBezTo>
                  <a:cubicBezTo>
                    <a:pt x="727125" y="3248139"/>
                    <a:pt x="0" y="2521026"/>
                    <a:pt x="0" y="1624076"/>
                  </a:cubicBezTo>
                  <a:close/>
                </a:path>
              </a:pathLst>
            </a:custGeom>
            <a:solidFill>
              <a:schemeClr val="accent1"/>
            </a:solidFill>
            <a:ln w="12700" cmpd="sng">
              <a:noFill/>
              <a:prstDash val="solid"/>
            </a:ln>
          </p:spPr>
          <p:txBody>
            <a:bodyPr anchor="ctr">
              <a:spAutoFit/>
            </a:bodyPr>
            <a:lstStyle/>
            <a:p>
              <a:pPr algn="ctr"/>
              <a:endParaRPr lang="en-US" dirty="0"/>
            </a:p>
          </p:txBody>
        </p:sp>
        <p:sp>
          <p:nvSpPr>
            <p:cNvPr id="8" name="Line">
              <a:extLst>
                <a:ext uri="{FF2B5EF4-FFF2-40B4-BE49-F238E27FC236}">
                  <a16:creationId xmlns:a16="http://schemas.microsoft.com/office/drawing/2014/main" id="{C21C5197-E428-552B-E334-DE045C28D143}"/>
                </a:ext>
              </a:extLst>
            </p:cNvPr>
            <p:cNvSpPr/>
            <p:nvPr/>
          </p:nvSpPr>
          <p:spPr>
            <a:xfrm>
              <a:off x="12090323" y="9418389"/>
              <a:ext cx="257318" cy="25896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pic>
        <p:nvPicPr>
          <p:cNvPr id="12" name="Image 11">
            <a:extLst>
              <a:ext uri="{FF2B5EF4-FFF2-40B4-BE49-F238E27FC236}">
                <a16:creationId xmlns:a16="http://schemas.microsoft.com/office/drawing/2014/main" id="{8CC81890-7AD5-BF98-8BB9-145A25244C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361" y="273547"/>
            <a:ext cx="2631906" cy="915211"/>
          </a:xfrm>
          <a:prstGeom prst="rect">
            <a:avLst/>
          </a:prstGeom>
        </p:spPr>
      </p:pic>
      <p:pic>
        <p:nvPicPr>
          <p:cNvPr id="14" name="Graphique 13" descr="Point d’interrogation avec un remplissage uni">
            <a:extLst>
              <a:ext uri="{FF2B5EF4-FFF2-40B4-BE49-F238E27FC236}">
                <a16:creationId xmlns:a16="http://schemas.microsoft.com/office/drawing/2014/main" id="{1896F6E2-2E00-3F31-13C4-FFCFB39AC7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1155" y="4923348"/>
            <a:ext cx="914400" cy="914400"/>
          </a:xfrm>
          <a:prstGeom prst="rect">
            <a:avLst/>
          </a:prstGeom>
        </p:spPr>
      </p:pic>
      <p:sp>
        <p:nvSpPr>
          <p:cNvPr id="15" name="Titre 2">
            <a:extLst>
              <a:ext uri="{FF2B5EF4-FFF2-40B4-BE49-F238E27FC236}">
                <a16:creationId xmlns:a16="http://schemas.microsoft.com/office/drawing/2014/main" id="{5B9CB52B-411F-4474-BDED-3D85EDC784C7}"/>
              </a:ext>
            </a:extLst>
          </p:cNvPr>
          <p:cNvSpPr txBox="1">
            <a:spLocks/>
          </p:cNvSpPr>
          <p:nvPr/>
        </p:nvSpPr>
        <p:spPr>
          <a:xfrm>
            <a:off x="4535054" y="3429000"/>
            <a:ext cx="11061792" cy="3521584"/>
          </a:xfrm>
          <a:prstGeom prst="rect">
            <a:avLst/>
          </a:prstGeom>
        </p:spPr>
        <p:txBody>
          <a:bodyPr/>
          <a:lstStyle>
            <a:lvl1pPr algn="l" defTabSz="914400" rtl="0" eaLnBrk="1" latinLnBrk="0" hangingPunct="1">
              <a:lnSpc>
                <a:spcPct val="90000"/>
              </a:lnSpc>
              <a:spcBef>
                <a:spcPct val="0"/>
              </a:spcBef>
              <a:buNone/>
              <a:defRPr lang="fr-FR" sz="2800" b="0" i="0" kern="1200" cap="all" baseline="0" dirty="0">
                <a:solidFill>
                  <a:schemeClr val="tx2"/>
                </a:solidFill>
                <a:latin typeface="+mj-lt"/>
                <a:ea typeface="+mn-ea"/>
                <a:cs typeface="Arial" panose="020B0604020202020204" pitchFamily="34" charset="0"/>
              </a:defRPr>
            </a:lvl1pPr>
          </a:lstStyle>
          <a:p>
            <a:r>
              <a:rPr lang="fr-FR" altLang="fr-FR" dirty="0"/>
              <a:t>Des questions ?</a:t>
            </a:r>
          </a:p>
        </p:txBody>
      </p:sp>
    </p:spTree>
    <p:extLst>
      <p:ext uri="{BB962C8B-B14F-4D97-AF65-F5344CB8AC3E}">
        <p14:creationId xmlns:p14="http://schemas.microsoft.com/office/powerpoint/2010/main" val="5416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1C1AC0D-CFE4-149D-C79E-846A970419F4}"/>
              </a:ext>
            </a:extLst>
          </p:cNvPr>
          <p:cNvSpPr>
            <a:spLocks noGrp="1"/>
          </p:cNvSpPr>
          <p:nvPr>
            <p:ph type="title"/>
          </p:nvPr>
        </p:nvSpPr>
        <p:spPr/>
        <p:txBody>
          <a:bodyPr/>
          <a:lstStyle/>
          <a:p>
            <a:r>
              <a:rPr lang="fr-FR" dirty="0">
                <a:solidFill>
                  <a:schemeClr val="accent1"/>
                </a:solidFill>
              </a:rPr>
              <a:t>Périodicité</a:t>
            </a:r>
            <a:r>
              <a:rPr lang="fr-FR" dirty="0"/>
              <a:t> des Entretiens de parcours professionnel</a:t>
            </a:r>
          </a:p>
        </p:txBody>
      </p:sp>
      <p:sp>
        <p:nvSpPr>
          <p:cNvPr id="5" name="Espace réservé du contenu 4">
            <a:extLst>
              <a:ext uri="{FF2B5EF4-FFF2-40B4-BE49-F238E27FC236}">
                <a16:creationId xmlns:a16="http://schemas.microsoft.com/office/drawing/2014/main" id="{71946C5C-0785-411A-DE1D-388937827704}"/>
              </a:ext>
            </a:extLst>
          </p:cNvPr>
          <p:cNvSpPr>
            <a:spLocks noGrp="1"/>
          </p:cNvSpPr>
          <p:nvPr>
            <p:ph sz="quarter" idx="16"/>
          </p:nvPr>
        </p:nvSpPr>
        <p:spPr>
          <a:xfrm>
            <a:off x="1480427" y="2172749"/>
            <a:ext cx="2802887" cy="1082179"/>
          </a:xfrm>
        </p:spPr>
        <p:txBody>
          <a:bodyPr>
            <a:normAutofit fontScale="40000" lnSpcReduction="20000"/>
          </a:bodyPr>
          <a:lstStyle/>
          <a:p>
            <a:pPr>
              <a:lnSpc>
                <a:spcPct val="100000"/>
              </a:lnSpc>
            </a:pPr>
            <a:r>
              <a:rPr lang="fr-FR" sz="5000" b="1" dirty="0">
                <a:solidFill>
                  <a:schemeClr val="accent1"/>
                </a:solidFill>
              </a:rPr>
              <a:t>Premier entretien</a:t>
            </a:r>
          </a:p>
          <a:p>
            <a:r>
              <a:rPr lang="fr-FR" sz="4000" dirty="0"/>
              <a:t>L’année suivant l’embauche</a:t>
            </a:r>
          </a:p>
          <a:p>
            <a:r>
              <a:rPr lang="fr-FR" sz="3300" dirty="0">
                <a:solidFill>
                  <a:schemeClr val="accent4"/>
                </a:solidFill>
              </a:rPr>
              <a:t>Nouveauté !</a:t>
            </a:r>
          </a:p>
        </p:txBody>
      </p:sp>
      <p:sp>
        <p:nvSpPr>
          <p:cNvPr id="6" name="Espace réservé du contenu 5">
            <a:extLst>
              <a:ext uri="{FF2B5EF4-FFF2-40B4-BE49-F238E27FC236}">
                <a16:creationId xmlns:a16="http://schemas.microsoft.com/office/drawing/2014/main" id="{07EAB829-8AD2-389B-B7EC-8AA36BB80B21}"/>
              </a:ext>
            </a:extLst>
          </p:cNvPr>
          <p:cNvSpPr>
            <a:spLocks noGrp="1"/>
          </p:cNvSpPr>
          <p:nvPr>
            <p:ph sz="quarter" idx="17"/>
          </p:nvPr>
        </p:nvSpPr>
        <p:spPr>
          <a:xfrm>
            <a:off x="4838320" y="2307795"/>
            <a:ext cx="2530475" cy="947133"/>
          </a:xfrm>
        </p:spPr>
        <p:txBody>
          <a:bodyPr>
            <a:normAutofit fontScale="92500" lnSpcReduction="10000"/>
          </a:bodyPr>
          <a:lstStyle/>
          <a:p>
            <a:r>
              <a:rPr lang="fr-FR" sz="2200" b="1" dirty="0">
                <a:solidFill>
                  <a:schemeClr val="accent1"/>
                </a:solidFill>
              </a:rPr>
              <a:t>Entretien régulier</a:t>
            </a:r>
          </a:p>
          <a:p>
            <a:r>
              <a:rPr lang="fr-FR" sz="1700" dirty="0"/>
              <a:t>Tous les 4 ans</a:t>
            </a:r>
          </a:p>
          <a:p>
            <a:r>
              <a:rPr lang="fr-FR" sz="1400" dirty="0">
                <a:solidFill>
                  <a:schemeClr val="accent4"/>
                </a:solidFill>
              </a:rPr>
              <a:t>Avant, tous les 2 ans</a:t>
            </a:r>
          </a:p>
        </p:txBody>
      </p:sp>
      <p:sp>
        <p:nvSpPr>
          <p:cNvPr id="7" name="Espace réservé du contenu 6">
            <a:extLst>
              <a:ext uri="{FF2B5EF4-FFF2-40B4-BE49-F238E27FC236}">
                <a16:creationId xmlns:a16="http://schemas.microsoft.com/office/drawing/2014/main" id="{480413C0-5602-597E-418A-8F42070A5C70}"/>
              </a:ext>
            </a:extLst>
          </p:cNvPr>
          <p:cNvSpPr>
            <a:spLocks noGrp="1"/>
          </p:cNvSpPr>
          <p:nvPr>
            <p:ph sz="quarter" idx="18"/>
          </p:nvPr>
        </p:nvSpPr>
        <p:spPr>
          <a:xfrm>
            <a:off x="8181098" y="2307795"/>
            <a:ext cx="2530475" cy="947133"/>
          </a:xfrm>
        </p:spPr>
        <p:txBody>
          <a:bodyPr>
            <a:normAutofit fontScale="92500" lnSpcReduction="20000"/>
          </a:bodyPr>
          <a:lstStyle/>
          <a:p>
            <a:r>
              <a:rPr lang="fr-FR" sz="2200" b="1" dirty="0">
                <a:solidFill>
                  <a:schemeClr val="accent1"/>
                </a:solidFill>
              </a:rPr>
              <a:t>Bilan récapitulatif</a:t>
            </a:r>
          </a:p>
          <a:p>
            <a:r>
              <a:rPr lang="fr-FR" dirty="0"/>
              <a:t>Tous les 8 ans</a:t>
            </a:r>
          </a:p>
          <a:p>
            <a:r>
              <a:rPr lang="fr-FR" sz="1400" dirty="0">
                <a:solidFill>
                  <a:schemeClr val="accent4"/>
                </a:solidFill>
              </a:rPr>
              <a:t>Avant tous les 6 ans</a:t>
            </a:r>
          </a:p>
        </p:txBody>
      </p:sp>
    </p:spTree>
    <p:extLst>
      <p:ext uri="{BB962C8B-B14F-4D97-AF65-F5344CB8AC3E}">
        <p14:creationId xmlns:p14="http://schemas.microsoft.com/office/powerpoint/2010/main" val="3642609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311592A-7E6A-0B2C-BB62-111BA478239D}"/>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032910CD-88D0-B12A-F9E3-98D14A99FE2C}"/>
              </a:ext>
            </a:extLst>
          </p:cNvPr>
          <p:cNvSpPr>
            <a:spLocks noGrp="1"/>
          </p:cNvSpPr>
          <p:nvPr>
            <p:ph type="title"/>
          </p:nvPr>
        </p:nvSpPr>
        <p:spPr/>
        <p:txBody>
          <a:bodyPr/>
          <a:lstStyle/>
          <a:p>
            <a:r>
              <a:rPr lang="fr-FR" dirty="0">
                <a:solidFill>
                  <a:schemeClr val="accent1"/>
                </a:solidFill>
              </a:rPr>
              <a:t>Périodicité</a:t>
            </a:r>
            <a:r>
              <a:rPr lang="fr-FR" dirty="0"/>
              <a:t> des Entretiens de parcours professionnel</a:t>
            </a:r>
          </a:p>
        </p:txBody>
      </p:sp>
      <p:sp>
        <p:nvSpPr>
          <p:cNvPr id="5" name="Espace réservé du contenu 4">
            <a:extLst>
              <a:ext uri="{FF2B5EF4-FFF2-40B4-BE49-F238E27FC236}">
                <a16:creationId xmlns:a16="http://schemas.microsoft.com/office/drawing/2014/main" id="{CC2EBFD7-2805-3AEA-18AE-15AFCBEA668E}"/>
              </a:ext>
            </a:extLst>
          </p:cNvPr>
          <p:cNvSpPr>
            <a:spLocks noGrp="1"/>
          </p:cNvSpPr>
          <p:nvPr>
            <p:ph sz="quarter" idx="16"/>
          </p:nvPr>
        </p:nvSpPr>
        <p:spPr>
          <a:xfrm>
            <a:off x="1480427" y="2181138"/>
            <a:ext cx="2802887" cy="1082179"/>
          </a:xfrm>
        </p:spPr>
        <p:txBody>
          <a:bodyPr>
            <a:normAutofit fontScale="40000" lnSpcReduction="20000"/>
          </a:bodyPr>
          <a:lstStyle/>
          <a:p>
            <a:pPr>
              <a:lnSpc>
                <a:spcPct val="100000"/>
              </a:lnSpc>
            </a:pPr>
            <a:r>
              <a:rPr lang="fr-FR" sz="5000" b="1" dirty="0">
                <a:solidFill>
                  <a:schemeClr val="accent1"/>
                </a:solidFill>
              </a:rPr>
              <a:t>Entretien mi-carrière</a:t>
            </a:r>
          </a:p>
          <a:p>
            <a:r>
              <a:rPr lang="fr-FR" sz="4000" dirty="0"/>
              <a:t>Vers 45 ans</a:t>
            </a:r>
          </a:p>
          <a:p>
            <a:r>
              <a:rPr lang="fr-FR" sz="3300" dirty="0">
                <a:solidFill>
                  <a:schemeClr val="accent4"/>
                </a:solidFill>
              </a:rPr>
              <a:t>Nouveauté !</a:t>
            </a:r>
          </a:p>
        </p:txBody>
      </p:sp>
      <p:sp>
        <p:nvSpPr>
          <p:cNvPr id="6" name="Espace réservé du contenu 5">
            <a:extLst>
              <a:ext uri="{FF2B5EF4-FFF2-40B4-BE49-F238E27FC236}">
                <a16:creationId xmlns:a16="http://schemas.microsoft.com/office/drawing/2014/main" id="{167DEC59-AFF2-9D75-470C-17F14544ECE4}"/>
              </a:ext>
            </a:extLst>
          </p:cNvPr>
          <p:cNvSpPr>
            <a:spLocks noGrp="1"/>
          </p:cNvSpPr>
          <p:nvPr>
            <p:ph sz="quarter" idx="17"/>
          </p:nvPr>
        </p:nvSpPr>
        <p:spPr>
          <a:xfrm>
            <a:off x="4838320" y="2316184"/>
            <a:ext cx="2530475" cy="947133"/>
          </a:xfrm>
        </p:spPr>
        <p:txBody>
          <a:bodyPr>
            <a:normAutofit fontScale="92500" lnSpcReduction="10000"/>
          </a:bodyPr>
          <a:lstStyle/>
          <a:p>
            <a:r>
              <a:rPr lang="fr-FR" sz="2200" b="1" dirty="0">
                <a:solidFill>
                  <a:schemeClr val="accent1"/>
                </a:solidFill>
              </a:rPr>
              <a:t>Entretien retour</a:t>
            </a:r>
          </a:p>
          <a:p>
            <a:r>
              <a:rPr lang="fr-FR" sz="1700" dirty="0"/>
              <a:t>Au retour d’une absence</a:t>
            </a:r>
          </a:p>
          <a:p>
            <a:r>
              <a:rPr lang="fr-FR" sz="1400" dirty="0">
                <a:solidFill>
                  <a:schemeClr val="accent4"/>
                </a:solidFill>
              </a:rPr>
              <a:t>Rien de changé !</a:t>
            </a:r>
            <a:endParaRPr lang="fr-FR" sz="1400" dirty="0"/>
          </a:p>
        </p:txBody>
      </p:sp>
      <p:sp>
        <p:nvSpPr>
          <p:cNvPr id="7" name="Espace réservé du contenu 6">
            <a:extLst>
              <a:ext uri="{FF2B5EF4-FFF2-40B4-BE49-F238E27FC236}">
                <a16:creationId xmlns:a16="http://schemas.microsoft.com/office/drawing/2014/main" id="{DD24297D-DC8F-C10F-6DD4-6FEAE3ABEF9F}"/>
              </a:ext>
            </a:extLst>
          </p:cNvPr>
          <p:cNvSpPr>
            <a:spLocks noGrp="1"/>
          </p:cNvSpPr>
          <p:nvPr>
            <p:ph sz="quarter" idx="18"/>
          </p:nvPr>
        </p:nvSpPr>
        <p:spPr>
          <a:xfrm>
            <a:off x="8068079" y="2181138"/>
            <a:ext cx="2802886" cy="1082179"/>
          </a:xfrm>
        </p:spPr>
        <p:txBody>
          <a:bodyPr>
            <a:normAutofit fontScale="70000" lnSpcReduction="20000"/>
          </a:bodyPr>
          <a:lstStyle/>
          <a:p>
            <a:r>
              <a:rPr lang="fr-FR" sz="2900" b="1" dirty="0">
                <a:solidFill>
                  <a:schemeClr val="accent1"/>
                </a:solidFill>
              </a:rPr>
              <a:t>Entretien fin de carrière</a:t>
            </a:r>
          </a:p>
          <a:p>
            <a:r>
              <a:rPr lang="fr-FR" sz="2300" dirty="0"/>
              <a:t>Avant 60 ans</a:t>
            </a:r>
          </a:p>
          <a:p>
            <a:r>
              <a:rPr lang="fr-FR" sz="1900" dirty="0">
                <a:solidFill>
                  <a:schemeClr val="accent4"/>
                </a:solidFill>
              </a:rPr>
              <a:t>Nouveauté !</a:t>
            </a:r>
          </a:p>
        </p:txBody>
      </p:sp>
    </p:spTree>
    <p:extLst>
      <p:ext uri="{BB962C8B-B14F-4D97-AF65-F5344CB8AC3E}">
        <p14:creationId xmlns:p14="http://schemas.microsoft.com/office/powerpoint/2010/main" val="160462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Espace réservé pour une image  15" descr="Globe terrestre : Amériques avec un remplissage uni">
            <a:extLst>
              <a:ext uri="{FF2B5EF4-FFF2-40B4-BE49-F238E27FC236}">
                <a16:creationId xmlns:a16="http://schemas.microsoft.com/office/drawing/2014/main" id="{2F824D77-3454-14A7-EA63-0B30BA0B24CE}"/>
              </a:ext>
            </a:extLst>
          </p:cNvPr>
          <p:cNvPicPr>
            <a:picLocks noGrp="1" noChangeAspect="1"/>
          </p:cNvPicPr>
          <p:nvPr>
            <p:ph type="pic" sz="quarter" idx="19"/>
          </p:nvPr>
        </p:nvPicPr>
        <p:blipFill>
          <a:blip r:embed="rId3">
            <a:extLst>
              <a:ext uri="{96DAC541-7B7A-43D3-8B79-37D633B846F1}">
                <asvg:svgBlip xmlns:asvg="http://schemas.microsoft.com/office/drawing/2016/SVG/main" r:embed="rId4"/>
              </a:ext>
            </a:extLst>
          </a:blip>
          <a:srcRect l="122" r="122"/>
          <a:stretch>
            <a:fillRect/>
          </a:stretch>
        </p:blipFill>
        <p:spPr/>
      </p:pic>
      <p:pic>
        <p:nvPicPr>
          <p:cNvPr id="18" name="Espace réservé pour une image  17" descr="Boîte à archives contour">
            <a:extLst>
              <a:ext uri="{FF2B5EF4-FFF2-40B4-BE49-F238E27FC236}">
                <a16:creationId xmlns:a16="http://schemas.microsoft.com/office/drawing/2014/main" id="{17C9218B-9A11-C37E-A678-D7C055740B4E}"/>
              </a:ext>
            </a:extLst>
          </p:cNvPr>
          <p:cNvPicPr>
            <a:picLocks noGrp="1" noChangeAspect="1"/>
          </p:cNvPicPr>
          <p:nvPr>
            <p:ph type="pic" sz="quarter" idx="20"/>
          </p:nvPr>
        </p:nvPicPr>
        <p:blipFill>
          <a:blip r:embed="rId5">
            <a:extLst>
              <a:ext uri="{96DAC541-7B7A-43D3-8B79-37D633B846F1}">
                <asvg:svgBlip xmlns:asvg="http://schemas.microsoft.com/office/drawing/2016/SVG/main" r:embed="rId6"/>
              </a:ext>
            </a:extLst>
          </a:blip>
          <a:srcRect l="122" r="122"/>
          <a:stretch>
            <a:fillRect/>
          </a:stretch>
        </p:blipFill>
        <p:spPr/>
      </p:pic>
      <p:pic>
        <p:nvPicPr>
          <p:cNvPr id="20" name="Espace réservé pour une image  19" descr="Poignée de main contour">
            <a:extLst>
              <a:ext uri="{FF2B5EF4-FFF2-40B4-BE49-F238E27FC236}">
                <a16:creationId xmlns:a16="http://schemas.microsoft.com/office/drawing/2014/main" id="{FC5CFE71-CABB-19D5-232A-904FF6947BC4}"/>
              </a:ext>
            </a:extLst>
          </p:cNvPr>
          <p:cNvPicPr>
            <a:picLocks noGrp="1" noChangeAspect="1"/>
          </p:cNvPicPr>
          <p:nvPr>
            <p:ph type="pic" sz="quarter" idx="21"/>
          </p:nvPr>
        </p:nvPicPr>
        <p:blipFill>
          <a:blip r:embed="rId7">
            <a:extLst>
              <a:ext uri="{96DAC541-7B7A-43D3-8B79-37D633B846F1}">
                <asvg:svgBlip xmlns:asvg="http://schemas.microsoft.com/office/drawing/2016/SVG/main" r:embed="rId8"/>
              </a:ext>
            </a:extLst>
          </a:blip>
          <a:srcRect l="122" r="122"/>
          <a:stretch>
            <a:fillRect/>
          </a:stretch>
        </p:blipFill>
        <p:spPr/>
      </p:pic>
      <p:pic>
        <p:nvPicPr>
          <p:cNvPr id="22" name="Espace réservé pour une image  21" descr="Point d’interrogation avec un remplissage uni">
            <a:extLst>
              <a:ext uri="{FF2B5EF4-FFF2-40B4-BE49-F238E27FC236}">
                <a16:creationId xmlns:a16="http://schemas.microsoft.com/office/drawing/2014/main" id="{45845385-3CD8-AC75-A752-4D77E4EBFB0F}"/>
              </a:ext>
            </a:extLst>
          </p:cNvPr>
          <p:cNvPicPr>
            <a:picLocks noGrp="1" noChangeAspect="1"/>
          </p:cNvPicPr>
          <p:nvPr>
            <p:ph type="pic" sz="quarter" idx="22"/>
          </p:nvPr>
        </p:nvPicPr>
        <p:blipFill>
          <a:blip r:embed="rId9">
            <a:extLst>
              <a:ext uri="{96DAC541-7B7A-43D3-8B79-37D633B846F1}">
                <asvg:svgBlip xmlns:asvg="http://schemas.microsoft.com/office/drawing/2016/SVG/main" r:embed="rId10"/>
              </a:ext>
            </a:extLst>
          </a:blip>
          <a:srcRect/>
          <a:stretch>
            <a:fillRect/>
          </a:stretch>
        </p:blipFill>
        <p:spPr/>
      </p:pic>
      <p:sp>
        <p:nvSpPr>
          <p:cNvPr id="11" name="Espace réservé du contenu 10">
            <a:extLst>
              <a:ext uri="{FF2B5EF4-FFF2-40B4-BE49-F238E27FC236}">
                <a16:creationId xmlns:a16="http://schemas.microsoft.com/office/drawing/2014/main" id="{E58C920A-C83B-F0EC-F829-A2DF55170CDD}"/>
              </a:ext>
            </a:extLst>
          </p:cNvPr>
          <p:cNvSpPr>
            <a:spLocks noGrp="1"/>
          </p:cNvSpPr>
          <p:nvPr>
            <p:ph sz="quarter" idx="23"/>
          </p:nvPr>
        </p:nvSpPr>
        <p:spPr>
          <a:xfrm>
            <a:off x="8571583" y="932191"/>
            <a:ext cx="2314575" cy="677864"/>
          </a:xfrm>
        </p:spPr>
        <p:txBody>
          <a:bodyPr>
            <a:normAutofit fontScale="85000" lnSpcReduction="20000"/>
          </a:bodyPr>
          <a:lstStyle/>
          <a:p>
            <a:r>
              <a:rPr lang="fr-FR" dirty="0"/>
              <a:t>Quel est le contexte et l’esprit de cette dernière réforme ?</a:t>
            </a:r>
          </a:p>
        </p:txBody>
      </p:sp>
      <p:sp>
        <p:nvSpPr>
          <p:cNvPr id="12" name="Espace réservé du contenu 11">
            <a:extLst>
              <a:ext uri="{FF2B5EF4-FFF2-40B4-BE49-F238E27FC236}">
                <a16:creationId xmlns:a16="http://schemas.microsoft.com/office/drawing/2014/main" id="{47528A8D-83AB-29A6-3416-96923FCAA18D}"/>
              </a:ext>
            </a:extLst>
          </p:cNvPr>
          <p:cNvSpPr>
            <a:spLocks noGrp="1"/>
          </p:cNvSpPr>
          <p:nvPr>
            <p:ph sz="quarter" idx="24"/>
          </p:nvPr>
        </p:nvSpPr>
        <p:spPr>
          <a:xfrm>
            <a:off x="9094098" y="2655014"/>
            <a:ext cx="1792060" cy="483097"/>
          </a:xfrm>
        </p:spPr>
        <p:txBody>
          <a:bodyPr>
            <a:normAutofit fontScale="85000" lnSpcReduction="20000"/>
          </a:bodyPr>
          <a:lstStyle/>
          <a:p>
            <a:r>
              <a:rPr lang="fr-FR" dirty="0">
                <a:solidFill>
                  <a:schemeClr val="tx2"/>
                </a:solidFill>
              </a:rPr>
              <a:t>Quel en est le contenu ?</a:t>
            </a:r>
          </a:p>
        </p:txBody>
      </p:sp>
      <p:sp>
        <p:nvSpPr>
          <p:cNvPr id="13" name="Espace réservé du contenu 12">
            <a:extLst>
              <a:ext uri="{FF2B5EF4-FFF2-40B4-BE49-F238E27FC236}">
                <a16:creationId xmlns:a16="http://schemas.microsoft.com/office/drawing/2014/main" id="{F4E2A23E-1C44-28BE-30B0-58591B417A05}"/>
              </a:ext>
            </a:extLst>
          </p:cNvPr>
          <p:cNvSpPr>
            <a:spLocks noGrp="1"/>
          </p:cNvSpPr>
          <p:nvPr>
            <p:ph sz="quarter" idx="25"/>
          </p:nvPr>
        </p:nvSpPr>
        <p:spPr>
          <a:xfrm>
            <a:off x="9114194" y="4212509"/>
            <a:ext cx="2096812" cy="483097"/>
          </a:xfrm>
        </p:spPr>
        <p:txBody>
          <a:bodyPr>
            <a:noAutofit/>
          </a:bodyPr>
          <a:lstStyle/>
          <a:p>
            <a:r>
              <a:rPr lang="fr-FR" sz="1700" dirty="0"/>
              <a:t>Comment Afortech peut vous accompagner ?</a:t>
            </a:r>
          </a:p>
        </p:txBody>
      </p:sp>
      <p:sp>
        <p:nvSpPr>
          <p:cNvPr id="14" name="Espace réservé du contenu 13">
            <a:extLst>
              <a:ext uri="{FF2B5EF4-FFF2-40B4-BE49-F238E27FC236}">
                <a16:creationId xmlns:a16="http://schemas.microsoft.com/office/drawing/2014/main" id="{B535C9DD-16E3-938A-09ED-8638138564EF}"/>
              </a:ext>
            </a:extLst>
          </p:cNvPr>
          <p:cNvSpPr>
            <a:spLocks noGrp="1"/>
          </p:cNvSpPr>
          <p:nvPr>
            <p:ph sz="quarter" idx="26"/>
          </p:nvPr>
        </p:nvSpPr>
        <p:spPr/>
        <p:txBody>
          <a:bodyPr>
            <a:normAutofit fontScale="85000" lnSpcReduction="10000"/>
          </a:bodyPr>
          <a:lstStyle/>
          <a:p>
            <a:r>
              <a:rPr lang="fr-FR" dirty="0"/>
              <a:t>Questions / Réponses</a:t>
            </a:r>
          </a:p>
        </p:txBody>
      </p:sp>
    </p:spTree>
    <p:extLst>
      <p:ext uri="{BB962C8B-B14F-4D97-AF65-F5344CB8AC3E}">
        <p14:creationId xmlns:p14="http://schemas.microsoft.com/office/powerpoint/2010/main" val="294784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92C060-F9F4-922B-1900-F6B505B217D8}"/>
              </a:ext>
            </a:extLst>
          </p:cNvPr>
          <p:cNvSpPr>
            <a:spLocks noGrp="1"/>
          </p:cNvSpPr>
          <p:nvPr>
            <p:ph type="title"/>
          </p:nvPr>
        </p:nvSpPr>
        <p:spPr/>
        <p:txBody>
          <a:bodyPr/>
          <a:lstStyle/>
          <a:p>
            <a:r>
              <a:rPr lang="fr-FR" dirty="0"/>
              <a:t>Entretiens annuels d’évaluation </a:t>
            </a:r>
            <a:r>
              <a:rPr lang="fr-FR" dirty="0">
                <a:solidFill>
                  <a:schemeClr val="accent1"/>
                </a:solidFill>
              </a:rPr>
              <a:t>≠ professionnels</a:t>
            </a:r>
          </a:p>
        </p:txBody>
      </p:sp>
      <p:sp>
        <p:nvSpPr>
          <p:cNvPr id="4" name="Espace réservé du contenu 3">
            <a:extLst>
              <a:ext uri="{FF2B5EF4-FFF2-40B4-BE49-F238E27FC236}">
                <a16:creationId xmlns:a16="http://schemas.microsoft.com/office/drawing/2014/main" id="{8B1282C3-6B96-55C9-214E-770048233549}"/>
              </a:ext>
            </a:extLst>
          </p:cNvPr>
          <p:cNvSpPr>
            <a:spLocks noGrp="1"/>
          </p:cNvSpPr>
          <p:nvPr>
            <p:ph idx="1"/>
          </p:nvPr>
        </p:nvSpPr>
        <p:spPr/>
        <p:txBody>
          <a:bodyPr/>
          <a:lstStyle/>
          <a:p>
            <a:r>
              <a:rPr lang="fr-FR" dirty="0">
                <a:solidFill>
                  <a:schemeClr val="accent1"/>
                </a:solidFill>
              </a:rPr>
              <a:t>Les entretiens annuels d’évaluation</a:t>
            </a:r>
          </a:p>
          <a:p>
            <a:endParaRPr lang="fr-FR" dirty="0"/>
          </a:p>
          <a:p>
            <a:pPr marL="342900" indent="-342900">
              <a:buFont typeface="Wingdings" panose="05000000000000000000" pitchFamily="2" charset="2"/>
              <a:buChar char="Ø"/>
            </a:pPr>
            <a:r>
              <a:rPr lang="fr-FR" dirty="0"/>
              <a:t>Pas d’obligation légale</a:t>
            </a:r>
          </a:p>
          <a:p>
            <a:pPr marL="342900" indent="-342900">
              <a:buFont typeface="Wingdings" panose="05000000000000000000" pitchFamily="2" charset="2"/>
              <a:buChar char="Ø"/>
            </a:pPr>
            <a:r>
              <a:rPr lang="fr-FR" dirty="0"/>
              <a:t>Centrés sur la performance</a:t>
            </a:r>
          </a:p>
          <a:p>
            <a:pPr marL="342900" indent="-342900">
              <a:buFont typeface="Wingdings" panose="05000000000000000000" pitchFamily="2" charset="2"/>
              <a:buChar char="Ø"/>
            </a:pPr>
            <a:r>
              <a:rPr lang="fr-FR" dirty="0"/>
              <a:t>Contenu</a:t>
            </a:r>
          </a:p>
          <a:p>
            <a:pPr marL="800100" lvl="1" indent="-342900">
              <a:buFont typeface="Wingdings" panose="05000000000000000000" pitchFamily="2" charset="2"/>
              <a:buChar char="§"/>
            </a:pPr>
            <a:r>
              <a:rPr lang="fr-FR" dirty="0"/>
              <a:t>Bilan de l’année écoulée (couverture du poste, évolution des compétences, atteinte des objectifs)</a:t>
            </a:r>
          </a:p>
          <a:p>
            <a:pPr marL="800100" lvl="1" indent="-342900">
              <a:buFont typeface="Wingdings" panose="05000000000000000000" pitchFamily="2" charset="2"/>
              <a:buChar char="§"/>
            </a:pPr>
            <a:r>
              <a:rPr lang="fr-FR" dirty="0"/>
              <a:t>Préparation de l’année à venir (évolution du poste, objectifs n+1)</a:t>
            </a:r>
            <a:endParaRPr lang="fr-FR" sz="1000" dirty="0"/>
          </a:p>
          <a:p>
            <a:pPr marL="800100" lvl="1" indent="-342900">
              <a:buFont typeface="Wingdings" panose="05000000000000000000" pitchFamily="2" charset="2"/>
              <a:buChar char="§"/>
            </a:pPr>
            <a:r>
              <a:rPr lang="fr-FR" dirty="0"/>
              <a:t>Plan d’actions pour l’année à venir</a:t>
            </a:r>
          </a:p>
          <a:p>
            <a:endParaRPr lang="fr-FR" dirty="0"/>
          </a:p>
          <a:p>
            <a:endParaRPr lang="fr-FR" dirty="0"/>
          </a:p>
        </p:txBody>
      </p:sp>
      <p:sp>
        <p:nvSpPr>
          <p:cNvPr id="5" name="Espace réservé du contenu 4">
            <a:extLst>
              <a:ext uri="{FF2B5EF4-FFF2-40B4-BE49-F238E27FC236}">
                <a16:creationId xmlns:a16="http://schemas.microsoft.com/office/drawing/2014/main" id="{ECD8841C-F8A8-0B20-BDB9-047D2C08EAC0}"/>
              </a:ext>
            </a:extLst>
          </p:cNvPr>
          <p:cNvSpPr>
            <a:spLocks noGrp="1"/>
          </p:cNvSpPr>
          <p:nvPr>
            <p:ph idx="13"/>
          </p:nvPr>
        </p:nvSpPr>
        <p:spPr/>
        <p:txBody>
          <a:bodyPr/>
          <a:lstStyle/>
          <a:p>
            <a:r>
              <a:rPr lang="fr-FR" dirty="0">
                <a:solidFill>
                  <a:schemeClr val="accent1"/>
                </a:solidFill>
              </a:rPr>
              <a:t>Les entretiens de parcours professionnels</a:t>
            </a:r>
          </a:p>
          <a:p>
            <a:endParaRPr lang="fr-FR" dirty="0"/>
          </a:p>
          <a:p>
            <a:pPr marL="342900" indent="-342900">
              <a:buFont typeface="Wingdings" panose="05000000000000000000" pitchFamily="2" charset="2"/>
              <a:buChar char="Ø"/>
            </a:pPr>
            <a:r>
              <a:rPr lang="fr-FR" dirty="0"/>
              <a:t>Encadrés par une loi</a:t>
            </a:r>
          </a:p>
          <a:p>
            <a:pPr marL="342900" indent="-342900">
              <a:buFont typeface="Wingdings" panose="05000000000000000000" pitchFamily="2" charset="2"/>
              <a:buChar char="Ø"/>
            </a:pPr>
            <a:r>
              <a:rPr lang="fr-FR" dirty="0"/>
              <a:t>Centrés sur la compétence</a:t>
            </a:r>
          </a:p>
          <a:p>
            <a:pPr marL="342900" indent="-342900">
              <a:buFont typeface="Wingdings" panose="05000000000000000000" pitchFamily="2" charset="2"/>
              <a:buChar char="Ø"/>
            </a:pPr>
            <a:r>
              <a:rPr lang="fr-FR" dirty="0"/>
              <a:t>Contenu</a:t>
            </a:r>
          </a:p>
          <a:p>
            <a:pPr marL="800100" lvl="1" indent="-342900">
              <a:buFont typeface="Wingdings" panose="05000000000000000000" pitchFamily="2" charset="2"/>
              <a:buChar char="§"/>
            </a:pPr>
            <a:r>
              <a:rPr lang="fr-FR" dirty="0"/>
              <a:t>Bilan du parcours professionnel (compétences acquises)</a:t>
            </a:r>
            <a:endParaRPr lang="fr-FR" sz="100" dirty="0"/>
          </a:p>
          <a:p>
            <a:pPr marL="800100" lvl="1" indent="-342900">
              <a:buFont typeface="Wingdings" panose="05000000000000000000" pitchFamily="2" charset="2"/>
              <a:buChar char="§"/>
            </a:pPr>
            <a:r>
              <a:rPr lang="fr-FR" dirty="0"/>
              <a:t>Projet professionnel</a:t>
            </a:r>
          </a:p>
          <a:p>
            <a:pPr marL="800100" lvl="1" indent="-342900">
              <a:buFont typeface="Wingdings" panose="05000000000000000000" pitchFamily="2" charset="2"/>
              <a:buChar char="§"/>
            </a:pPr>
            <a:r>
              <a:rPr lang="fr-FR" dirty="0"/>
              <a:t>Plan d’actions à moyen et long termes</a:t>
            </a:r>
          </a:p>
        </p:txBody>
      </p:sp>
      <p:sp>
        <p:nvSpPr>
          <p:cNvPr id="3" name="Flèche : droite rayée 2">
            <a:extLst>
              <a:ext uri="{FF2B5EF4-FFF2-40B4-BE49-F238E27FC236}">
                <a16:creationId xmlns:a16="http://schemas.microsoft.com/office/drawing/2014/main" id="{4BCC6C8B-9BBD-B912-4D18-D72BE58AE6AF}"/>
              </a:ext>
            </a:extLst>
          </p:cNvPr>
          <p:cNvSpPr/>
          <p:nvPr/>
        </p:nvSpPr>
        <p:spPr>
          <a:xfrm rot="7242393">
            <a:off x="10073235" y="749858"/>
            <a:ext cx="1401097" cy="626806"/>
          </a:xfrm>
          <a:prstGeom prst="strip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4385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8910C-48C6-FC74-062F-ADCBDD882C5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5B4E25F-6A7F-BB7F-801E-CE29EDF1BB2A}"/>
              </a:ext>
            </a:extLst>
          </p:cNvPr>
          <p:cNvSpPr>
            <a:spLocks noGrp="1"/>
          </p:cNvSpPr>
          <p:nvPr>
            <p:ph type="title"/>
          </p:nvPr>
        </p:nvSpPr>
        <p:spPr/>
        <p:txBody>
          <a:bodyPr/>
          <a:lstStyle/>
          <a:p>
            <a:r>
              <a:rPr lang="fr-FR" dirty="0"/>
              <a:t>Les entretiens professionnels, </a:t>
            </a:r>
            <a:r>
              <a:rPr lang="fr-FR" dirty="0">
                <a:solidFill>
                  <a:schemeClr val="accent1"/>
                </a:solidFill>
              </a:rPr>
              <a:t>une vieille histoire… </a:t>
            </a:r>
          </a:p>
        </p:txBody>
      </p:sp>
      <p:grpSp>
        <p:nvGrpSpPr>
          <p:cNvPr id="15" name="Connector 03">
            <a:extLst>
              <a:ext uri="{FF2B5EF4-FFF2-40B4-BE49-F238E27FC236}">
                <a16:creationId xmlns:a16="http://schemas.microsoft.com/office/drawing/2014/main" id="{8D4E3A71-F048-A447-DB8E-32A8F62DFCC2}"/>
              </a:ext>
            </a:extLst>
          </p:cNvPr>
          <p:cNvGrpSpPr/>
          <p:nvPr/>
        </p:nvGrpSpPr>
        <p:grpSpPr>
          <a:xfrm>
            <a:off x="5310787" y="3103661"/>
            <a:ext cx="187509" cy="594414"/>
            <a:chOff x="7135067" y="6553432"/>
            <a:chExt cx="281313" cy="891896"/>
          </a:xfrm>
        </p:grpSpPr>
        <p:sp>
          <p:nvSpPr>
            <p:cNvPr id="16" name="Free Form 22">
              <a:extLst>
                <a:ext uri="{FF2B5EF4-FFF2-40B4-BE49-F238E27FC236}">
                  <a16:creationId xmlns:a16="http://schemas.microsoft.com/office/drawing/2014/main" id="{D2921ECA-FA1D-6790-ECBF-A275728C444E}"/>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chemeClr val="accent3">
                <a:alpha val="99000"/>
              </a:schemeClr>
            </a:solidFill>
            <a:ln w="12700" cmpd="sng">
              <a:noFill/>
              <a:prstDash val="solid"/>
            </a:ln>
          </p:spPr>
          <p:txBody>
            <a:bodyPr anchor="ctr">
              <a:spAutoFit/>
            </a:bodyPr>
            <a:lstStyle/>
            <a:p>
              <a:pPr algn="ctr"/>
              <a:endParaRPr lang="en-US" dirty="0"/>
            </a:p>
          </p:txBody>
        </p:sp>
        <p:sp>
          <p:nvSpPr>
            <p:cNvPr id="17" name="Free Form 23">
              <a:extLst>
                <a:ext uri="{FF2B5EF4-FFF2-40B4-BE49-F238E27FC236}">
                  <a16:creationId xmlns:a16="http://schemas.microsoft.com/office/drawing/2014/main" id="{ED9C04E0-A977-E749-5882-4CB56FAA7332}"/>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18" name="Free Form 24">
              <a:extLst>
                <a:ext uri="{FF2B5EF4-FFF2-40B4-BE49-F238E27FC236}">
                  <a16:creationId xmlns:a16="http://schemas.microsoft.com/office/drawing/2014/main" id="{760EA20F-9EBD-8B49-2F06-BB09F32744DC}"/>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19" name="Free Form 25">
              <a:extLst>
                <a:ext uri="{FF2B5EF4-FFF2-40B4-BE49-F238E27FC236}">
                  <a16:creationId xmlns:a16="http://schemas.microsoft.com/office/drawing/2014/main" id="{B9305DE8-334E-CC6C-5A77-7A2C98DC63BE}"/>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20" name="Free Form 26">
              <a:extLst>
                <a:ext uri="{FF2B5EF4-FFF2-40B4-BE49-F238E27FC236}">
                  <a16:creationId xmlns:a16="http://schemas.microsoft.com/office/drawing/2014/main" id="{CFF5A9E9-60FA-2FB5-CDA2-88BE51908A06}"/>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21" name="Connector 03">
            <a:extLst>
              <a:ext uri="{FF2B5EF4-FFF2-40B4-BE49-F238E27FC236}">
                <a16:creationId xmlns:a16="http://schemas.microsoft.com/office/drawing/2014/main" id="{DD2CC38F-A8F8-003A-AD5E-D7ADB6669A32}"/>
              </a:ext>
            </a:extLst>
          </p:cNvPr>
          <p:cNvGrpSpPr/>
          <p:nvPr/>
        </p:nvGrpSpPr>
        <p:grpSpPr>
          <a:xfrm>
            <a:off x="7205302" y="3103678"/>
            <a:ext cx="187509" cy="594414"/>
            <a:chOff x="7135067" y="6553432"/>
            <a:chExt cx="281313" cy="891896"/>
          </a:xfrm>
        </p:grpSpPr>
        <p:sp>
          <p:nvSpPr>
            <p:cNvPr id="22" name="Free Form 22">
              <a:extLst>
                <a:ext uri="{FF2B5EF4-FFF2-40B4-BE49-F238E27FC236}">
                  <a16:creationId xmlns:a16="http://schemas.microsoft.com/office/drawing/2014/main" id="{3F8018ED-7205-8CE5-F2B2-0AD5D4604EE3}"/>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chemeClr val="accent4">
                <a:alpha val="99000"/>
              </a:schemeClr>
            </a:solidFill>
            <a:ln w="12700" cmpd="sng">
              <a:noFill/>
              <a:prstDash val="solid"/>
            </a:ln>
          </p:spPr>
          <p:txBody>
            <a:bodyPr anchor="ctr">
              <a:spAutoFit/>
            </a:bodyPr>
            <a:lstStyle/>
            <a:p>
              <a:pPr algn="ctr"/>
              <a:endParaRPr lang="en-US" dirty="0"/>
            </a:p>
          </p:txBody>
        </p:sp>
        <p:sp>
          <p:nvSpPr>
            <p:cNvPr id="23" name="Free Form 23">
              <a:extLst>
                <a:ext uri="{FF2B5EF4-FFF2-40B4-BE49-F238E27FC236}">
                  <a16:creationId xmlns:a16="http://schemas.microsoft.com/office/drawing/2014/main" id="{6F5DBFC7-715F-9F21-4F9D-9CD51F313CC7}"/>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24" name="Free Form 24">
              <a:extLst>
                <a:ext uri="{FF2B5EF4-FFF2-40B4-BE49-F238E27FC236}">
                  <a16:creationId xmlns:a16="http://schemas.microsoft.com/office/drawing/2014/main" id="{1B1A892C-4731-6C48-04B2-19EE29669714}"/>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25" name="Free Form 25">
              <a:extLst>
                <a:ext uri="{FF2B5EF4-FFF2-40B4-BE49-F238E27FC236}">
                  <a16:creationId xmlns:a16="http://schemas.microsoft.com/office/drawing/2014/main" id="{31F3ECDE-FAAC-832A-3175-AA6F4471B450}"/>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26" name="Free Form 26">
              <a:extLst>
                <a:ext uri="{FF2B5EF4-FFF2-40B4-BE49-F238E27FC236}">
                  <a16:creationId xmlns:a16="http://schemas.microsoft.com/office/drawing/2014/main" id="{95B94C1A-43A7-F478-BAD6-473C91EA9189}"/>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27" name="Connector 03">
            <a:extLst>
              <a:ext uri="{FF2B5EF4-FFF2-40B4-BE49-F238E27FC236}">
                <a16:creationId xmlns:a16="http://schemas.microsoft.com/office/drawing/2014/main" id="{E2E7938B-B46D-E54D-579F-E124A9340BE8}"/>
              </a:ext>
            </a:extLst>
          </p:cNvPr>
          <p:cNvGrpSpPr/>
          <p:nvPr/>
        </p:nvGrpSpPr>
        <p:grpSpPr>
          <a:xfrm>
            <a:off x="9557723" y="3103678"/>
            <a:ext cx="187509" cy="594414"/>
            <a:chOff x="7135067" y="6553432"/>
            <a:chExt cx="281313" cy="891896"/>
          </a:xfrm>
        </p:grpSpPr>
        <p:sp>
          <p:nvSpPr>
            <p:cNvPr id="28" name="Free Form 22">
              <a:extLst>
                <a:ext uri="{FF2B5EF4-FFF2-40B4-BE49-F238E27FC236}">
                  <a16:creationId xmlns:a16="http://schemas.microsoft.com/office/drawing/2014/main" id="{720DC3A0-2246-A064-CBE8-F1091EA554A4}"/>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chemeClr val="accent5">
                <a:alpha val="99000"/>
              </a:schemeClr>
            </a:solidFill>
            <a:ln w="12700" cmpd="sng">
              <a:noFill/>
              <a:prstDash val="solid"/>
            </a:ln>
          </p:spPr>
          <p:txBody>
            <a:bodyPr anchor="ctr">
              <a:spAutoFit/>
            </a:bodyPr>
            <a:lstStyle/>
            <a:p>
              <a:pPr algn="ctr"/>
              <a:endParaRPr lang="en-US" dirty="0"/>
            </a:p>
          </p:txBody>
        </p:sp>
        <p:sp>
          <p:nvSpPr>
            <p:cNvPr id="29" name="Free Form 23">
              <a:extLst>
                <a:ext uri="{FF2B5EF4-FFF2-40B4-BE49-F238E27FC236}">
                  <a16:creationId xmlns:a16="http://schemas.microsoft.com/office/drawing/2014/main" id="{1CE0D975-C15E-9665-3063-50BC88A477ED}"/>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30" name="Free Form 24">
              <a:extLst>
                <a:ext uri="{FF2B5EF4-FFF2-40B4-BE49-F238E27FC236}">
                  <a16:creationId xmlns:a16="http://schemas.microsoft.com/office/drawing/2014/main" id="{307C70FE-F520-4BD4-9EEB-E0981DE49930}"/>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31" name="Free Form 25">
              <a:extLst>
                <a:ext uri="{FF2B5EF4-FFF2-40B4-BE49-F238E27FC236}">
                  <a16:creationId xmlns:a16="http://schemas.microsoft.com/office/drawing/2014/main" id="{CC5FA069-A2FB-082D-F3D8-03AB7E85F4F0}"/>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32" name="Free Form 26">
              <a:extLst>
                <a:ext uri="{FF2B5EF4-FFF2-40B4-BE49-F238E27FC236}">
                  <a16:creationId xmlns:a16="http://schemas.microsoft.com/office/drawing/2014/main" id="{12069EC4-4197-723C-D328-FDEC652A8709}"/>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33" name="Connector 03">
            <a:extLst>
              <a:ext uri="{FF2B5EF4-FFF2-40B4-BE49-F238E27FC236}">
                <a16:creationId xmlns:a16="http://schemas.microsoft.com/office/drawing/2014/main" id="{CE3C48D0-4A9F-9B3A-C4C4-6F926C806AC6}"/>
              </a:ext>
            </a:extLst>
          </p:cNvPr>
          <p:cNvGrpSpPr/>
          <p:nvPr/>
        </p:nvGrpSpPr>
        <p:grpSpPr>
          <a:xfrm>
            <a:off x="3425734" y="3103661"/>
            <a:ext cx="187509" cy="594414"/>
            <a:chOff x="7135067" y="6553432"/>
            <a:chExt cx="281313" cy="891896"/>
          </a:xfrm>
        </p:grpSpPr>
        <p:sp>
          <p:nvSpPr>
            <p:cNvPr id="34" name="Free Form 22">
              <a:extLst>
                <a:ext uri="{FF2B5EF4-FFF2-40B4-BE49-F238E27FC236}">
                  <a16:creationId xmlns:a16="http://schemas.microsoft.com/office/drawing/2014/main" id="{8BCF03AE-7744-400A-6DF7-9FF5D076FE1F}"/>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chemeClr val="accent2">
                <a:alpha val="99000"/>
              </a:schemeClr>
            </a:solidFill>
            <a:ln w="12700" cmpd="sng">
              <a:noFill/>
              <a:prstDash val="solid"/>
            </a:ln>
          </p:spPr>
          <p:txBody>
            <a:bodyPr anchor="ctr">
              <a:spAutoFit/>
            </a:bodyPr>
            <a:lstStyle/>
            <a:p>
              <a:pPr algn="ctr"/>
              <a:endParaRPr lang="en-US" dirty="0"/>
            </a:p>
          </p:txBody>
        </p:sp>
        <p:sp>
          <p:nvSpPr>
            <p:cNvPr id="35" name="Free Form 23">
              <a:extLst>
                <a:ext uri="{FF2B5EF4-FFF2-40B4-BE49-F238E27FC236}">
                  <a16:creationId xmlns:a16="http://schemas.microsoft.com/office/drawing/2014/main" id="{A75D2482-3B6E-C836-38EA-6776C0D7CCCB}"/>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36" name="Free Form 24">
              <a:extLst>
                <a:ext uri="{FF2B5EF4-FFF2-40B4-BE49-F238E27FC236}">
                  <a16:creationId xmlns:a16="http://schemas.microsoft.com/office/drawing/2014/main" id="{47003037-85AE-9A59-5AF6-45E975AAE9AC}"/>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37" name="Free Form 25">
              <a:extLst>
                <a:ext uri="{FF2B5EF4-FFF2-40B4-BE49-F238E27FC236}">
                  <a16:creationId xmlns:a16="http://schemas.microsoft.com/office/drawing/2014/main" id="{B8CD210A-B957-F4AC-60FF-8FF3F595918E}"/>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38" name="Free Form 26">
              <a:extLst>
                <a:ext uri="{FF2B5EF4-FFF2-40B4-BE49-F238E27FC236}">
                  <a16:creationId xmlns:a16="http://schemas.microsoft.com/office/drawing/2014/main" id="{F1347DB6-9F01-1DBF-C802-7D59FD6E00BD}"/>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39" name="Connector 03">
            <a:extLst>
              <a:ext uri="{FF2B5EF4-FFF2-40B4-BE49-F238E27FC236}">
                <a16:creationId xmlns:a16="http://schemas.microsoft.com/office/drawing/2014/main" id="{87E9A420-B352-B2C5-A552-E335E047056F}"/>
              </a:ext>
            </a:extLst>
          </p:cNvPr>
          <p:cNvGrpSpPr/>
          <p:nvPr/>
        </p:nvGrpSpPr>
        <p:grpSpPr>
          <a:xfrm>
            <a:off x="1351667" y="3103678"/>
            <a:ext cx="187509" cy="594414"/>
            <a:chOff x="7135067" y="6553432"/>
            <a:chExt cx="281313" cy="891896"/>
          </a:xfrm>
        </p:grpSpPr>
        <p:sp>
          <p:nvSpPr>
            <p:cNvPr id="40" name="Free Form 22">
              <a:extLst>
                <a:ext uri="{FF2B5EF4-FFF2-40B4-BE49-F238E27FC236}">
                  <a16:creationId xmlns:a16="http://schemas.microsoft.com/office/drawing/2014/main" id="{9BE5B2B4-5E95-3769-5424-81AA670BB79D}"/>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chemeClr val="accent1">
                <a:alpha val="99000"/>
              </a:schemeClr>
            </a:solidFill>
            <a:ln w="12700" cmpd="sng">
              <a:noFill/>
              <a:prstDash val="solid"/>
            </a:ln>
          </p:spPr>
          <p:txBody>
            <a:bodyPr anchor="ctr">
              <a:spAutoFit/>
            </a:bodyPr>
            <a:lstStyle/>
            <a:p>
              <a:pPr algn="ctr"/>
              <a:endParaRPr lang="en-US" dirty="0"/>
            </a:p>
          </p:txBody>
        </p:sp>
        <p:sp>
          <p:nvSpPr>
            <p:cNvPr id="41" name="Free Form 23">
              <a:extLst>
                <a:ext uri="{FF2B5EF4-FFF2-40B4-BE49-F238E27FC236}">
                  <a16:creationId xmlns:a16="http://schemas.microsoft.com/office/drawing/2014/main" id="{1BFCD044-4921-5F8E-0077-2AFBDB7872B1}"/>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42" name="Free Form 24">
              <a:extLst>
                <a:ext uri="{FF2B5EF4-FFF2-40B4-BE49-F238E27FC236}">
                  <a16:creationId xmlns:a16="http://schemas.microsoft.com/office/drawing/2014/main" id="{08130791-5965-6946-BEE1-9E05DE8B97B5}"/>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43" name="Free Form 25">
              <a:extLst>
                <a:ext uri="{FF2B5EF4-FFF2-40B4-BE49-F238E27FC236}">
                  <a16:creationId xmlns:a16="http://schemas.microsoft.com/office/drawing/2014/main" id="{E933CB59-DED4-9C74-ED16-1DCA81D81C5F}"/>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44" name="Free Form 26">
              <a:extLst>
                <a:ext uri="{FF2B5EF4-FFF2-40B4-BE49-F238E27FC236}">
                  <a16:creationId xmlns:a16="http://schemas.microsoft.com/office/drawing/2014/main" id="{8F67A248-D1BE-E3C0-A6CE-8120659B34AE}"/>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cxnSp>
        <p:nvCxnSpPr>
          <p:cNvPr id="45" name="Connecteur droit avec flèche 44">
            <a:extLst>
              <a:ext uri="{FF2B5EF4-FFF2-40B4-BE49-F238E27FC236}">
                <a16:creationId xmlns:a16="http://schemas.microsoft.com/office/drawing/2014/main" id="{4868A9B3-B2EE-3194-1A62-A256DCC48D4C}"/>
              </a:ext>
            </a:extLst>
          </p:cNvPr>
          <p:cNvCxnSpPr>
            <a:cxnSpLocks/>
          </p:cNvCxnSpPr>
          <p:nvPr/>
        </p:nvCxnSpPr>
        <p:spPr>
          <a:xfrm>
            <a:off x="798325" y="3698092"/>
            <a:ext cx="10595351" cy="0"/>
          </a:xfrm>
          <a:prstGeom prst="straightConnector1">
            <a:avLst/>
          </a:prstGeom>
          <a:ln w="12700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6" name="Espace réservé du contenu 9">
            <a:extLst>
              <a:ext uri="{FF2B5EF4-FFF2-40B4-BE49-F238E27FC236}">
                <a16:creationId xmlns:a16="http://schemas.microsoft.com/office/drawing/2014/main" id="{8D5BBDDA-41DB-1F21-42EF-0D574D0263D3}"/>
              </a:ext>
            </a:extLst>
          </p:cNvPr>
          <p:cNvSpPr txBox="1">
            <a:spLocks/>
          </p:cNvSpPr>
          <p:nvPr/>
        </p:nvSpPr>
        <p:spPr>
          <a:xfrm>
            <a:off x="447783" y="3849098"/>
            <a:ext cx="1967132" cy="763588"/>
          </a:xfrm>
          <a:prstGeom prst="rect">
            <a:avLst/>
          </a:prstGeom>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chemeClr val="accent1"/>
                </a:solidFill>
              </a:rPr>
              <a:t>ANI : </a:t>
            </a:r>
            <a:br>
              <a:rPr lang="fr-FR" dirty="0">
                <a:solidFill>
                  <a:schemeClr val="accent1"/>
                </a:solidFill>
              </a:rPr>
            </a:br>
            <a:br>
              <a:rPr lang="fr-FR" dirty="0">
                <a:solidFill>
                  <a:schemeClr val="accent1"/>
                </a:solidFill>
              </a:rPr>
            </a:br>
            <a:r>
              <a:rPr lang="fr-FR" dirty="0">
                <a:solidFill>
                  <a:schemeClr val="accent1"/>
                </a:solidFill>
              </a:rPr>
              <a:t>Introduction du bilan d’étape professionnel</a:t>
            </a:r>
          </a:p>
        </p:txBody>
      </p:sp>
      <p:sp>
        <p:nvSpPr>
          <p:cNvPr id="47" name="TextBox 117">
            <a:extLst>
              <a:ext uri="{FF2B5EF4-FFF2-40B4-BE49-F238E27FC236}">
                <a16:creationId xmlns:a16="http://schemas.microsoft.com/office/drawing/2014/main" id="{9CD16DC8-CE06-40D2-2641-8FD965D862E8}"/>
              </a:ext>
            </a:extLst>
          </p:cNvPr>
          <p:cNvSpPr txBox="1"/>
          <p:nvPr/>
        </p:nvSpPr>
        <p:spPr>
          <a:xfrm>
            <a:off x="2487498" y="3849081"/>
            <a:ext cx="2063978" cy="249299"/>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2"/>
                </a:solidFill>
              </a:rPr>
              <a:t>Loi du 4 mai :</a:t>
            </a:r>
            <a:br>
              <a:rPr lang="fr-FR" dirty="0">
                <a:solidFill>
                  <a:schemeClr val="accent2"/>
                </a:solidFill>
              </a:rPr>
            </a:br>
            <a:br>
              <a:rPr lang="fr-FR" dirty="0">
                <a:solidFill>
                  <a:schemeClr val="accent2"/>
                </a:solidFill>
              </a:rPr>
            </a:br>
            <a:r>
              <a:rPr lang="fr-FR" dirty="0">
                <a:solidFill>
                  <a:schemeClr val="accent2"/>
                </a:solidFill>
              </a:rPr>
              <a:t> Transposition de l’ANI dans le Code du travail</a:t>
            </a:r>
          </a:p>
          <a:p>
            <a:endParaRPr lang="fr-FR" dirty="0">
              <a:solidFill>
                <a:schemeClr val="accent2"/>
              </a:solidFill>
            </a:endParaRPr>
          </a:p>
          <a:p>
            <a:endParaRPr lang="fr-FR" dirty="0">
              <a:solidFill>
                <a:schemeClr val="accent2"/>
              </a:solidFill>
            </a:endParaRPr>
          </a:p>
        </p:txBody>
      </p:sp>
      <p:sp>
        <p:nvSpPr>
          <p:cNvPr id="48" name="TextBox 117">
            <a:extLst>
              <a:ext uri="{FF2B5EF4-FFF2-40B4-BE49-F238E27FC236}">
                <a16:creationId xmlns:a16="http://schemas.microsoft.com/office/drawing/2014/main" id="{B7A81530-D737-65B6-2926-80FE164D755A}"/>
              </a:ext>
            </a:extLst>
          </p:cNvPr>
          <p:cNvSpPr txBox="1"/>
          <p:nvPr/>
        </p:nvSpPr>
        <p:spPr>
          <a:xfrm>
            <a:off x="4355933" y="3849081"/>
            <a:ext cx="2063978" cy="498598"/>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3"/>
                </a:solidFill>
              </a:rPr>
              <a:t>Avenant ANI :</a:t>
            </a:r>
            <a:br>
              <a:rPr lang="fr-FR" dirty="0">
                <a:solidFill>
                  <a:schemeClr val="accent3"/>
                </a:solidFill>
              </a:rPr>
            </a:br>
            <a:br>
              <a:rPr lang="fr-FR" dirty="0">
                <a:solidFill>
                  <a:schemeClr val="accent3"/>
                </a:solidFill>
              </a:rPr>
            </a:br>
            <a:r>
              <a:rPr lang="fr-FR" dirty="0">
                <a:solidFill>
                  <a:schemeClr val="accent3"/>
                </a:solidFill>
              </a:rPr>
              <a:t> Précisions sur l’entretien professionnel</a:t>
            </a:r>
          </a:p>
          <a:p>
            <a:br>
              <a:rPr lang="fr-FR" dirty="0">
                <a:solidFill>
                  <a:schemeClr val="accent3"/>
                </a:solidFill>
              </a:rPr>
            </a:br>
            <a:endParaRPr lang="fr-FR" dirty="0">
              <a:solidFill>
                <a:schemeClr val="accent3"/>
              </a:solidFill>
            </a:endParaRPr>
          </a:p>
        </p:txBody>
      </p:sp>
      <p:sp>
        <p:nvSpPr>
          <p:cNvPr id="49" name="TextBox 117">
            <a:extLst>
              <a:ext uri="{FF2B5EF4-FFF2-40B4-BE49-F238E27FC236}">
                <a16:creationId xmlns:a16="http://schemas.microsoft.com/office/drawing/2014/main" id="{F3483BBB-412F-3200-92A7-25923593E9D4}"/>
              </a:ext>
            </a:extLst>
          </p:cNvPr>
          <p:cNvSpPr txBox="1"/>
          <p:nvPr/>
        </p:nvSpPr>
        <p:spPr>
          <a:xfrm>
            <a:off x="6419911" y="3849098"/>
            <a:ext cx="1765585" cy="498581"/>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4"/>
                </a:solidFill>
              </a:rPr>
              <a:t>Loi du 5 mars :</a:t>
            </a:r>
            <a:br>
              <a:rPr lang="fr-FR" dirty="0">
                <a:solidFill>
                  <a:schemeClr val="accent4"/>
                </a:solidFill>
              </a:rPr>
            </a:br>
            <a:br>
              <a:rPr lang="fr-FR" dirty="0">
                <a:solidFill>
                  <a:schemeClr val="accent4"/>
                </a:solidFill>
              </a:rPr>
            </a:br>
            <a:r>
              <a:rPr lang="fr-FR" dirty="0">
                <a:solidFill>
                  <a:schemeClr val="accent4"/>
                </a:solidFill>
              </a:rPr>
              <a:t> Entretien professionnel rendu obligatoire</a:t>
            </a:r>
          </a:p>
        </p:txBody>
      </p:sp>
      <p:sp>
        <p:nvSpPr>
          <p:cNvPr id="50" name="TextBox 117">
            <a:extLst>
              <a:ext uri="{FF2B5EF4-FFF2-40B4-BE49-F238E27FC236}">
                <a16:creationId xmlns:a16="http://schemas.microsoft.com/office/drawing/2014/main" id="{AFBD1851-7095-72FA-B41C-C5D733D93F5D}"/>
              </a:ext>
            </a:extLst>
          </p:cNvPr>
          <p:cNvSpPr txBox="1"/>
          <p:nvPr/>
        </p:nvSpPr>
        <p:spPr>
          <a:xfrm>
            <a:off x="8306783" y="3849098"/>
            <a:ext cx="2689388" cy="668170"/>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5"/>
                </a:solidFill>
              </a:rPr>
              <a:t>Loi Avenir professionnel :</a:t>
            </a:r>
            <a:br>
              <a:rPr lang="fr-FR" dirty="0">
                <a:solidFill>
                  <a:schemeClr val="accent5"/>
                </a:solidFill>
              </a:rPr>
            </a:br>
            <a:br>
              <a:rPr lang="fr-FR" dirty="0">
                <a:solidFill>
                  <a:schemeClr val="accent5"/>
                </a:solidFill>
              </a:rPr>
            </a:br>
            <a:r>
              <a:rPr lang="fr-FR" dirty="0">
                <a:solidFill>
                  <a:schemeClr val="accent5"/>
                </a:solidFill>
              </a:rPr>
              <a:t> renforcement des obligations</a:t>
            </a:r>
          </a:p>
          <a:p>
            <a:endParaRPr lang="fr-FR" dirty="0">
              <a:solidFill>
                <a:schemeClr val="accent5"/>
              </a:solidFill>
            </a:endParaRPr>
          </a:p>
        </p:txBody>
      </p:sp>
      <p:sp>
        <p:nvSpPr>
          <p:cNvPr id="51" name="Triangle 63">
            <a:extLst>
              <a:ext uri="{FF2B5EF4-FFF2-40B4-BE49-F238E27FC236}">
                <a16:creationId xmlns:a16="http://schemas.microsoft.com/office/drawing/2014/main" id="{3C104975-9F1F-D199-0829-75464F134578}"/>
              </a:ext>
            </a:extLst>
          </p:cNvPr>
          <p:cNvSpPr/>
          <p:nvPr/>
        </p:nvSpPr>
        <p:spPr>
          <a:xfrm rot="5400000">
            <a:off x="11110685" y="3479790"/>
            <a:ext cx="506462" cy="43660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9">
            <a:extLst>
              <a:ext uri="{FF2B5EF4-FFF2-40B4-BE49-F238E27FC236}">
                <a16:creationId xmlns:a16="http://schemas.microsoft.com/office/drawing/2014/main" id="{C6D61644-3F50-FBE2-B813-A1DB078403F7}"/>
              </a:ext>
            </a:extLst>
          </p:cNvPr>
          <p:cNvSpPr txBox="1">
            <a:spLocks/>
          </p:cNvSpPr>
          <p:nvPr/>
        </p:nvSpPr>
        <p:spPr>
          <a:xfrm>
            <a:off x="438011" y="2510321"/>
            <a:ext cx="1967132" cy="763588"/>
          </a:xfrm>
          <a:prstGeom prst="rect">
            <a:avLst/>
          </a:prstGeom>
        </p:spPr>
        <p:txBody>
          <a:bodyPr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solidFill>
                  <a:schemeClr val="accent1"/>
                </a:solidFill>
              </a:rPr>
              <a:t>2003</a:t>
            </a:r>
          </a:p>
        </p:txBody>
      </p:sp>
      <p:sp>
        <p:nvSpPr>
          <p:cNvPr id="5" name="TextBox 117">
            <a:extLst>
              <a:ext uri="{FF2B5EF4-FFF2-40B4-BE49-F238E27FC236}">
                <a16:creationId xmlns:a16="http://schemas.microsoft.com/office/drawing/2014/main" id="{BAF2370C-1A5B-34F5-AAFF-7F796610FC89}"/>
              </a:ext>
            </a:extLst>
          </p:cNvPr>
          <p:cNvSpPr txBox="1"/>
          <p:nvPr/>
        </p:nvSpPr>
        <p:spPr>
          <a:xfrm>
            <a:off x="2477726" y="2510304"/>
            <a:ext cx="2063978" cy="249299"/>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b="1" dirty="0">
                <a:solidFill>
                  <a:schemeClr val="accent2"/>
                </a:solidFill>
              </a:rPr>
              <a:t>2004</a:t>
            </a:r>
          </a:p>
          <a:p>
            <a:endParaRPr lang="fr-FR" dirty="0">
              <a:solidFill>
                <a:schemeClr val="accent2"/>
              </a:solidFill>
            </a:endParaRPr>
          </a:p>
          <a:p>
            <a:endParaRPr lang="fr-FR" dirty="0">
              <a:solidFill>
                <a:schemeClr val="accent2"/>
              </a:solidFill>
            </a:endParaRPr>
          </a:p>
        </p:txBody>
      </p:sp>
      <p:sp>
        <p:nvSpPr>
          <p:cNvPr id="6" name="TextBox 117">
            <a:extLst>
              <a:ext uri="{FF2B5EF4-FFF2-40B4-BE49-F238E27FC236}">
                <a16:creationId xmlns:a16="http://schemas.microsoft.com/office/drawing/2014/main" id="{963EE909-925F-D599-F0EA-7F33E2705909}"/>
              </a:ext>
            </a:extLst>
          </p:cNvPr>
          <p:cNvSpPr txBox="1"/>
          <p:nvPr/>
        </p:nvSpPr>
        <p:spPr>
          <a:xfrm>
            <a:off x="4346161" y="2510304"/>
            <a:ext cx="2063978" cy="498598"/>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b="1" dirty="0">
                <a:solidFill>
                  <a:schemeClr val="accent3"/>
                </a:solidFill>
              </a:rPr>
              <a:t>2005</a:t>
            </a:r>
          </a:p>
          <a:p>
            <a:br>
              <a:rPr lang="fr-FR" dirty="0">
                <a:solidFill>
                  <a:schemeClr val="accent3"/>
                </a:solidFill>
              </a:rPr>
            </a:br>
            <a:endParaRPr lang="fr-FR" dirty="0">
              <a:solidFill>
                <a:schemeClr val="accent3"/>
              </a:solidFill>
            </a:endParaRPr>
          </a:p>
        </p:txBody>
      </p:sp>
      <p:sp>
        <p:nvSpPr>
          <p:cNvPr id="7" name="TextBox 117">
            <a:extLst>
              <a:ext uri="{FF2B5EF4-FFF2-40B4-BE49-F238E27FC236}">
                <a16:creationId xmlns:a16="http://schemas.microsoft.com/office/drawing/2014/main" id="{DDF5B4E0-165B-4348-4362-9ED1A9A99A51}"/>
              </a:ext>
            </a:extLst>
          </p:cNvPr>
          <p:cNvSpPr txBox="1"/>
          <p:nvPr/>
        </p:nvSpPr>
        <p:spPr>
          <a:xfrm>
            <a:off x="6410139" y="2510321"/>
            <a:ext cx="1765585" cy="498581"/>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b="1" dirty="0">
                <a:solidFill>
                  <a:schemeClr val="accent4"/>
                </a:solidFill>
              </a:rPr>
              <a:t>2014</a:t>
            </a:r>
          </a:p>
        </p:txBody>
      </p:sp>
      <p:sp>
        <p:nvSpPr>
          <p:cNvPr id="8" name="TextBox 117">
            <a:extLst>
              <a:ext uri="{FF2B5EF4-FFF2-40B4-BE49-F238E27FC236}">
                <a16:creationId xmlns:a16="http://schemas.microsoft.com/office/drawing/2014/main" id="{FCD36DC8-F59F-7ADC-7DC9-E7CE751848F4}"/>
              </a:ext>
            </a:extLst>
          </p:cNvPr>
          <p:cNvSpPr txBox="1"/>
          <p:nvPr/>
        </p:nvSpPr>
        <p:spPr>
          <a:xfrm>
            <a:off x="8297011" y="2510321"/>
            <a:ext cx="2689388" cy="668170"/>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b="1" dirty="0">
                <a:solidFill>
                  <a:schemeClr val="accent5"/>
                </a:solidFill>
              </a:rPr>
              <a:t>2018</a:t>
            </a:r>
          </a:p>
          <a:p>
            <a:endParaRPr lang="fr-FR" dirty="0">
              <a:solidFill>
                <a:schemeClr val="accent5"/>
              </a:solidFill>
            </a:endParaRPr>
          </a:p>
        </p:txBody>
      </p:sp>
    </p:spTree>
    <p:extLst>
      <p:ext uri="{BB962C8B-B14F-4D97-AF65-F5344CB8AC3E}">
        <p14:creationId xmlns:p14="http://schemas.microsoft.com/office/powerpoint/2010/main" val="335585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750"/>
                                        <p:tgtEl>
                                          <p:spTgt spid="4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0" presetClass="path" presetSubtype="0" fill="hold" grpId="0" nodeType="withEffect">
                                  <p:stCondLst>
                                    <p:cond delay="0"/>
                                  </p:stCondLst>
                                  <p:childTnLst>
                                    <p:animMotion origin="layout" path="M -0.86654 0.00023 L -0.00469 0.00023 " pathEditMode="relative" ptsTypes="AA">
                                      <p:cBhvr>
                                        <p:cTn id="12" dur="5000" fill="hold"/>
                                        <p:tgtEl>
                                          <p:spTgt spid="51"/>
                                        </p:tgtEl>
                                        <p:attrNameLst>
                                          <p:attrName>ppt_x</p:attrName>
                                          <p:attrName>ppt_y</p:attrName>
                                        </p:attrNameLst>
                                      </p:cBhvr>
                                    </p:animMotion>
                                  </p:childTnLst>
                                </p:cTn>
                              </p:par>
                              <p:par>
                                <p:cTn id="13" presetID="22" presetClass="entr" presetSubtype="1" fill="hold" nodeType="withEffect">
                                  <p:stCondLst>
                                    <p:cond delay="50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22" presetClass="entr" presetSubtype="1" fill="hold" nodeType="withEffect">
                                  <p:stCondLst>
                                    <p:cond delay="150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22" presetClass="entr" presetSubtype="1" fill="hold" nodeType="withEffect">
                                  <p:stCondLst>
                                    <p:cond delay="250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22" presetClass="entr" presetSubtype="1" fill="hold" nodeType="withEffect">
                                  <p:stCondLst>
                                    <p:cond delay="350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par>
                                <p:cTn id="34" presetID="10" presetClass="entr" presetSubtype="0" fill="hold" grpId="0" nodeType="withEffect">
                                  <p:stCondLst>
                                    <p:cond delay="400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par>
                                <p:cTn id="37" presetID="22" presetClass="entr" presetSubtype="1" fill="hold" nodeType="withEffect">
                                  <p:stCondLst>
                                    <p:cond delay="450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par>
                                <p:cTn id="40" presetID="10" presetClass="entr" presetSubtype="0" fill="hold" grpId="0" nodeType="withEffect">
                                  <p:stCondLst>
                                    <p:cond delay="500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200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300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grpId="0" nodeType="withEffect">
                                  <p:stCondLst>
                                    <p:cond delay="400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500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tmplLst>
          <p:tmpl>
            <p:tnLst>
              <p:par>
                <p:cTn presetID="42"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anim calcmode="lin" valueType="num">
                      <p:cBhvr>
                        <p:cTn dur="1000" fill="hold"/>
                        <p:tgtEl>
                          <p:spTgt spid="46"/>
                        </p:tgtEl>
                        <p:attrNameLst>
                          <p:attrName>ppt_x</p:attrName>
                        </p:attrNameLst>
                      </p:cBhvr>
                      <p:tavLst>
                        <p:tav tm="0">
                          <p:val>
                            <p:strVal val="#ppt_x"/>
                          </p:val>
                        </p:tav>
                        <p:tav tm="100000">
                          <p:val>
                            <p:strVal val="#ppt_x"/>
                          </p:val>
                        </p:tav>
                      </p:tavLst>
                    </p:anim>
                    <p:anim calcmode="lin" valueType="num">
                      <p:cBhvr>
                        <p:cTn dur="1000" fill="hold"/>
                        <p:tgtEl>
                          <p:spTgt spid="46"/>
                        </p:tgtEl>
                        <p:attrNameLst>
                          <p:attrName>ppt_y</p:attrName>
                        </p:attrNameLst>
                      </p:cBhvr>
                      <p:tavLst>
                        <p:tav tm="0">
                          <p:val>
                            <p:strVal val="#ppt_y+.1"/>
                          </p:val>
                        </p:tav>
                        <p:tav tm="100000">
                          <p:val>
                            <p:strVal val="#ppt_y"/>
                          </p:val>
                        </p:tav>
                      </p:tavLst>
                    </p:anim>
                  </p:childTnLst>
                </p:cTn>
              </p:par>
            </p:tnLst>
          </p:tmpl>
        </p:tmplLst>
      </p:bldP>
      <p:bldP spid="47" grpId="0"/>
      <p:bldP spid="48" grpId="0"/>
      <p:bldP spid="49" grpId="0"/>
      <p:bldP spid="50" grpId="0"/>
      <p:bldP spid="51" grpId="0" animBg="1"/>
      <p:bldP spid="51" grpId="1" animBg="1"/>
      <p:bldP spid="4" grpId="0">
        <p:tmplLst>
          <p:tmpl>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45420-97CE-61BC-6512-20575D26131C}"/>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9917F14E-1455-1BEE-CC1F-82B35ABFC945}"/>
              </a:ext>
            </a:extLst>
          </p:cNvPr>
          <p:cNvSpPr>
            <a:spLocks noGrp="1"/>
          </p:cNvSpPr>
          <p:nvPr>
            <p:ph type="title"/>
          </p:nvPr>
        </p:nvSpPr>
        <p:spPr/>
        <p:txBody>
          <a:bodyPr/>
          <a:lstStyle/>
          <a:p>
            <a:r>
              <a:rPr lang="fr-FR" dirty="0"/>
              <a:t>Qui continue </a:t>
            </a:r>
            <a:r>
              <a:rPr lang="fr-FR" dirty="0">
                <a:solidFill>
                  <a:schemeClr val="accent1"/>
                </a:solidFill>
              </a:rPr>
              <a:t>aujourd’hui</a:t>
            </a:r>
          </a:p>
        </p:txBody>
      </p:sp>
      <p:grpSp>
        <p:nvGrpSpPr>
          <p:cNvPr id="21" name="Connector 03">
            <a:extLst>
              <a:ext uri="{FF2B5EF4-FFF2-40B4-BE49-F238E27FC236}">
                <a16:creationId xmlns:a16="http://schemas.microsoft.com/office/drawing/2014/main" id="{9C7A13A1-6BA1-7EE9-3D08-8C0BE8CDC16F}"/>
              </a:ext>
            </a:extLst>
          </p:cNvPr>
          <p:cNvGrpSpPr/>
          <p:nvPr/>
        </p:nvGrpSpPr>
        <p:grpSpPr>
          <a:xfrm>
            <a:off x="9940218" y="2759207"/>
            <a:ext cx="187509" cy="594414"/>
            <a:chOff x="7135067" y="6553432"/>
            <a:chExt cx="281313" cy="891896"/>
          </a:xfrm>
        </p:grpSpPr>
        <p:sp>
          <p:nvSpPr>
            <p:cNvPr id="22" name="Free Form 22">
              <a:extLst>
                <a:ext uri="{FF2B5EF4-FFF2-40B4-BE49-F238E27FC236}">
                  <a16:creationId xmlns:a16="http://schemas.microsoft.com/office/drawing/2014/main" id="{1B93C9CC-E5C6-8628-BE21-CBDF1338B7E1}"/>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chemeClr val="accent4">
                <a:alpha val="99000"/>
              </a:schemeClr>
            </a:solidFill>
            <a:ln w="12700" cmpd="sng">
              <a:noFill/>
              <a:prstDash val="solid"/>
            </a:ln>
          </p:spPr>
          <p:txBody>
            <a:bodyPr anchor="ctr">
              <a:spAutoFit/>
            </a:bodyPr>
            <a:lstStyle/>
            <a:p>
              <a:pPr algn="ctr"/>
              <a:endParaRPr lang="en-US" dirty="0"/>
            </a:p>
          </p:txBody>
        </p:sp>
        <p:sp>
          <p:nvSpPr>
            <p:cNvPr id="23" name="Free Form 23">
              <a:extLst>
                <a:ext uri="{FF2B5EF4-FFF2-40B4-BE49-F238E27FC236}">
                  <a16:creationId xmlns:a16="http://schemas.microsoft.com/office/drawing/2014/main" id="{996D2C9B-2A4B-92E6-064B-B0CBF15138F0}"/>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24" name="Free Form 24">
              <a:extLst>
                <a:ext uri="{FF2B5EF4-FFF2-40B4-BE49-F238E27FC236}">
                  <a16:creationId xmlns:a16="http://schemas.microsoft.com/office/drawing/2014/main" id="{18C06FB5-ABDB-1C02-0B62-F24A111C1DDD}"/>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25" name="Free Form 25">
              <a:extLst>
                <a:ext uri="{FF2B5EF4-FFF2-40B4-BE49-F238E27FC236}">
                  <a16:creationId xmlns:a16="http://schemas.microsoft.com/office/drawing/2014/main" id="{5F38AD13-C51A-896E-6E68-B018813B95DE}"/>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26" name="Free Form 26">
              <a:extLst>
                <a:ext uri="{FF2B5EF4-FFF2-40B4-BE49-F238E27FC236}">
                  <a16:creationId xmlns:a16="http://schemas.microsoft.com/office/drawing/2014/main" id="{3D4192E8-251F-3966-EEBA-55C472C6FEE3}"/>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grpSp>
        <p:nvGrpSpPr>
          <p:cNvPr id="27" name="Connector 03">
            <a:extLst>
              <a:ext uri="{FF2B5EF4-FFF2-40B4-BE49-F238E27FC236}">
                <a16:creationId xmlns:a16="http://schemas.microsoft.com/office/drawing/2014/main" id="{632E4176-0C10-FA76-AC45-70EF7912D945}"/>
              </a:ext>
            </a:extLst>
          </p:cNvPr>
          <p:cNvGrpSpPr/>
          <p:nvPr/>
        </p:nvGrpSpPr>
        <p:grpSpPr>
          <a:xfrm>
            <a:off x="6690144" y="2759207"/>
            <a:ext cx="187509" cy="594414"/>
            <a:chOff x="7135067" y="6553432"/>
            <a:chExt cx="281313" cy="891896"/>
          </a:xfrm>
        </p:grpSpPr>
        <p:sp>
          <p:nvSpPr>
            <p:cNvPr id="28" name="Free Form 22">
              <a:extLst>
                <a:ext uri="{FF2B5EF4-FFF2-40B4-BE49-F238E27FC236}">
                  <a16:creationId xmlns:a16="http://schemas.microsoft.com/office/drawing/2014/main" id="{9D5D8A30-0D64-F88E-8018-6D9B9031836F}"/>
                </a:ext>
              </a:extLst>
            </p:cNvPr>
            <p:cNvSpPr/>
            <p:nvPr/>
          </p:nvSpPr>
          <p:spPr>
            <a:xfrm>
              <a:off x="7135067" y="6553432"/>
              <a:ext cx="281313" cy="281370"/>
            </a:xfrm>
            <a:custGeom>
              <a:avLst/>
              <a:gdLst/>
              <a:ahLst/>
              <a:cxnLst/>
              <a:rect l="0" t="0" r="0" b="0"/>
              <a:pathLst>
                <a:path w="375018" h="375043">
                  <a:moveTo>
                    <a:pt x="0" y="187528"/>
                  </a:moveTo>
                  <a:cubicBezTo>
                    <a:pt x="0" y="290906"/>
                    <a:pt x="84124" y="375043"/>
                    <a:pt x="187515" y="375043"/>
                  </a:cubicBezTo>
                  <a:cubicBezTo>
                    <a:pt x="290906" y="375043"/>
                    <a:pt x="375018" y="290906"/>
                    <a:pt x="375018" y="187528"/>
                  </a:cubicBezTo>
                  <a:cubicBezTo>
                    <a:pt x="375018" y="84112"/>
                    <a:pt x="290906" y="0"/>
                    <a:pt x="187515" y="0"/>
                  </a:cubicBezTo>
                  <a:cubicBezTo>
                    <a:pt x="84124" y="0"/>
                    <a:pt x="0" y="84112"/>
                    <a:pt x="0" y="187528"/>
                  </a:cubicBezTo>
                  <a:close/>
                  <a:moveTo>
                    <a:pt x="187515" y="70383"/>
                  </a:moveTo>
                  <a:cubicBezTo>
                    <a:pt x="252095" y="70383"/>
                    <a:pt x="304634" y="122935"/>
                    <a:pt x="304634" y="187528"/>
                  </a:cubicBezTo>
                  <a:cubicBezTo>
                    <a:pt x="304634" y="252107"/>
                    <a:pt x="252095" y="304660"/>
                    <a:pt x="187515" y="304660"/>
                  </a:cubicBezTo>
                  <a:cubicBezTo>
                    <a:pt x="122923" y="304660"/>
                    <a:pt x="70383" y="252107"/>
                    <a:pt x="70383" y="187528"/>
                  </a:cubicBezTo>
                  <a:cubicBezTo>
                    <a:pt x="70383" y="122935"/>
                    <a:pt x="122923" y="70383"/>
                    <a:pt x="187515" y="70383"/>
                  </a:cubicBezTo>
                  <a:close/>
                </a:path>
              </a:pathLst>
            </a:custGeom>
            <a:solidFill>
              <a:schemeClr val="accent5">
                <a:alpha val="99000"/>
              </a:schemeClr>
            </a:solidFill>
            <a:ln w="12700" cmpd="sng">
              <a:noFill/>
              <a:prstDash val="solid"/>
            </a:ln>
          </p:spPr>
          <p:txBody>
            <a:bodyPr anchor="ctr">
              <a:spAutoFit/>
            </a:bodyPr>
            <a:lstStyle/>
            <a:p>
              <a:pPr algn="ctr"/>
              <a:endParaRPr lang="en-US" dirty="0"/>
            </a:p>
          </p:txBody>
        </p:sp>
        <p:sp>
          <p:nvSpPr>
            <p:cNvPr id="29" name="Free Form 23">
              <a:extLst>
                <a:ext uri="{FF2B5EF4-FFF2-40B4-BE49-F238E27FC236}">
                  <a16:creationId xmlns:a16="http://schemas.microsoft.com/office/drawing/2014/main" id="{A7E47D0E-DF60-8AA3-2DAB-2577048FFA9B}"/>
                </a:ext>
              </a:extLst>
            </p:cNvPr>
            <p:cNvSpPr/>
            <p:nvPr/>
          </p:nvSpPr>
          <p:spPr>
            <a:xfrm>
              <a:off x="7236130" y="6940408"/>
              <a:ext cx="79195" cy="79197"/>
            </a:xfrm>
            <a:custGeom>
              <a:avLst/>
              <a:gdLst/>
              <a:ahLst/>
              <a:cxnLst/>
              <a:rect l="0" t="0" r="0" b="0"/>
              <a:pathLst>
                <a:path w="105575" h="105562">
                  <a:moveTo>
                    <a:pt x="0" y="52781"/>
                  </a:moveTo>
                  <a:cubicBezTo>
                    <a:pt x="0" y="81914"/>
                    <a:pt x="23634" y="105562"/>
                    <a:pt x="52781" y="105562"/>
                  </a:cubicBezTo>
                  <a:cubicBezTo>
                    <a:pt x="81940" y="105562"/>
                    <a:pt x="105575" y="81914"/>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30" name="Free Form 24">
              <a:extLst>
                <a:ext uri="{FF2B5EF4-FFF2-40B4-BE49-F238E27FC236}">
                  <a16:creationId xmlns:a16="http://schemas.microsoft.com/office/drawing/2014/main" id="{C3E8082B-0762-5114-180B-E46138980103}"/>
                </a:ext>
              </a:extLst>
            </p:cNvPr>
            <p:cNvSpPr/>
            <p:nvPr/>
          </p:nvSpPr>
          <p:spPr>
            <a:xfrm>
              <a:off x="7236130" y="7082314"/>
              <a:ext cx="79195" cy="79197"/>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31" name="Free Form 25">
              <a:extLst>
                <a:ext uri="{FF2B5EF4-FFF2-40B4-BE49-F238E27FC236}">
                  <a16:creationId xmlns:a16="http://schemas.microsoft.com/office/drawing/2014/main" id="{A2B55E69-D18A-C74E-F009-5699E8DCD59F}"/>
                </a:ext>
              </a:extLst>
            </p:cNvPr>
            <p:cNvSpPr/>
            <p:nvPr/>
          </p:nvSpPr>
          <p:spPr>
            <a:xfrm>
              <a:off x="7236130" y="7224218"/>
              <a:ext cx="79195" cy="79206"/>
            </a:xfrm>
            <a:custGeom>
              <a:avLst/>
              <a:gdLst/>
              <a:ahLst/>
              <a:cxnLst/>
              <a:rect l="0" t="0" r="0" b="0"/>
              <a:pathLst>
                <a:path w="105575" h="105575">
                  <a:moveTo>
                    <a:pt x="0" y="52781"/>
                  </a:moveTo>
                  <a:cubicBezTo>
                    <a:pt x="0" y="81927"/>
                    <a:pt x="23634" y="105575"/>
                    <a:pt x="52781" y="105575"/>
                  </a:cubicBezTo>
                  <a:cubicBezTo>
                    <a:pt x="81940" y="105575"/>
                    <a:pt x="105575" y="81927"/>
                    <a:pt x="105575" y="52781"/>
                  </a:cubicBezTo>
                  <a:cubicBezTo>
                    <a:pt x="105575" y="23647"/>
                    <a:pt x="81940" y="0"/>
                    <a:pt x="52781" y="0"/>
                  </a:cubicBezTo>
                  <a:cubicBezTo>
                    <a:pt x="23634" y="0"/>
                    <a:pt x="0" y="23647"/>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sp>
          <p:nvSpPr>
            <p:cNvPr id="32" name="Free Form 26">
              <a:extLst>
                <a:ext uri="{FF2B5EF4-FFF2-40B4-BE49-F238E27FC236}">
                  <a16:creationId xmlns:a16="http://schemas.microsoft.com/office/drawing/2014/main" id="{677EDBB7-EAB8-5DE3-FAF1-D28A2D422041}"/>
                </a:ext>
              </a:extLst>
            </p:cNvPr>
            <p:cNvSpPr/>
            <p:nvPr/>
          </p:nvSpPr>
          <p:spPr>
            <a:xfrm>
              <a:off x="7236130" y="7366132"/>
              <a:ext cx="79195" cy="79196"/>
            </a:xfrm>
            <a:custGeom>
              <a:avLst/>
              <a:gdLst/>
              <a:ahLst/>
              <a:cxnLst/>
              <a:rect l="0" t="0" r="0" b="0"/>
              <a:pathLst>
                <a:path w="105575" h="105562">
                  <a:moveTo>
                    <a:pt x="0" y="52781"/>
                  </a:moveTo>
                  <a:cubicBezTo>
                    <a:pt x="0" y="81927"/>
                    <a:pt x="23634" y="105562"/>
                    <a:pt x="52781" y="105562"/>
                  </a:cubicBezTo>
                  <a:cubicBezTo>
                    <a:pt x="81940" y="105562"/>
                    <a:pt x="105575" y="81927"/>
                    <a:pt x="105575" y="52781"/>
                  </a:cubicBezTo>
                  <a:cubicBezTo>
                    <a:pt x="105575" y="23634"/>
                    <a:pt x="81940" y="0"/>
                    <a:pt x="52781" y="0"/>
                  </a:cubicBezTo>
                  <a:cubicBezTo>
                    <a:pt x="23634" y="0"/>
                    <a:pt x="0" y="23634"/>
                    <a:pt x="0" y="52781"/>
                  </a:cubicBezTo>
                  <a:close/>
                </a:path>
              </a:pathLst>
            </a:custGeom>
            <a:solidFill>
              <a:srgbClr val="AAAAAA">
                <a:alpha val="99000"/>
              </a:srgbClr>
            </a:solidFill>
            <a:ln w="12700" cmpd="sng">
              <a:noFill/>
              <a:prstDash val="solid"/>
            </a:ln>
          </p:spPr>
          <p:txBody>
            <a:bodyPr anchor="ctr">
              <a:spAutoFit/>
            </a:bodyPr>
            <a:lstStyle/>
            <a:p>
              <a:pPr algn="ctr"/>
              <a:endParaRPr lang="en-US" dirty="0"/>
            </a:p>
          </p:txBody>
        </p:sp>
      </p:grpSp>
      <p:cxnSp>
        <p:nvCxnSpPr>
          <p:cNvPr id="45" name="Connecteur droit avec flèche 44">
            <a:extLst>
              <a:ext uri="{FF2B5EF4-FFF2-40B4-BE49-F238E27FC236}">
                <a16:creationId xmlns:a16="http://schemas.microsoft.com/office/drawing/2014/main" id="{BE2D0E33-BAE6-762A-67E9-55B43529AD81}"/>
              </a:ext>
            </a:extLst>
          </p:cNvPr>
          <p:cNvCxnSpPr>
            <a:cxnSpLocks/>
          </p:cNvCxnSpPr>
          <p:nvPr/>
        </p:nvCxnSpPr>
        <p:spPr>
          <a:xfrm>
            <a:off x="5196763" y="3353621"/>
            <a:ext cx="6247245" cy="0"/>
          </a:xfrm>
          <a:prstGeom prst="straightConnector1">
            <a:avLst/>
          </a:prstGeom>
          <a:ln w="127000">
            <a:solidFill>
              <a:schemeClr val="tx2"/>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9" name="TextBox 117">
            <a:extLst>
              <a:ext uri="{FF2B5EF4-FFF2-40B4-BE49-F238E27FC236}">
                <a16:creationId xmlns:a16="http://schemas.microsoft.com/office/drawing/2014/main" id="{C475670C-2AA9-2E69-0669-4C87822114B6}"/>
              </a:ext>
            </a:extLst>
          </p:cNvPr>
          <p:cNvSpPr txBox="1"/>
          <p:nvPr/>
        </p:nvSpPr>
        <p:spPr>
          <a:xfrm>
            <a:off x="8841648" y="3466330"/>
            <a:ext cx="2372397" cy="498581"/>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4"/>
                </a:solidFill>
              </a:rPr>
              <a:t>Loi n°2025-989 du 24 octobre 2025</a:t>
            </a:r>
          </a:p>
          <a:p>
            <a:r>
              <a:rPr lang="fr-FR" dirty="0">
                <a:solidFill>
                  <a:schemeClr val="accent4"/>
                </a:solidFill>
              </a:rPr>
              <a:t>Art. L.6315-1 du Code du Travail</a:t>
            </a:r>
            <a:br>
              <a:rPr lang="fr-FR" dirty="0">
                <a:solidFill>
                  <a:schemeClr val="accent4"/>
                </a:solidFill>
              </a:rPr>
            </a:br>
            <a:br>
              <a:rPr lang="fr-FR" dirty="0">
                <a:solidFill>
                  <a:schemeClr val="accent4"/>
                </a:solidFill>
              </a:rPr>
            </a:br>
            <a:r>
              <a:rPr lang="fr-FR" b="1" dirty="0">
                <a:solidFill>
                  <a:schemeClr val="accent4"/>
                </a:solidFill>
              </a:rPr>
              <a:t> Entretien de Parcours Professionnel</a:t>
            </a:r>
          </a:p>
        </p:txBody>
      </p:sp>
      <p:sp>
        <p:nvSpPr>
          <p:cNvPr id="50" name="TextBox 117">
            <a:extLst>
              <a:ext uri="{FF2B5EF4-FFF2-40B4-BE49-F238E27FC236}">
                <a16:creationId xmlns:a16="http://schemas.microsoft.com/office/drawing/2014/main" id="{028D9E19-A633-5D60-C505-9CD1031A2007}"/>
              </a:ext>
            </a:extLst>
          </p:cNvPr>
          <p:cNvSpPr txBox="1"/>
          <p:nvPr/>
        </p:nvSpPr>
        <p:spPr>
          <a:xfrm>
            <a:off x="5439204" y="3504626"/>
            <a:ext cx="2689388" cy="887999"/>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chemeClr val="accent5"/>
                </a:solidFill>
              </a:rPr>
              <a:t>ANI :</a:t>
            </a:r>
            <a:br>
              <a:rPr lang="fr-FR" dirty="0">
                <a:solidFill>
                  <a:schemeClr val="accent5"/>
                </a:solidFill>
              </a:rPr>
            </a:br>
            <a:br>
              <a:rPr lang="fr-FR" dirty="0">
                <a:solidFill>
                  <a:schemeClr val="accent5"/>
                </a:solidFill>
              </a:rPr>
            </a:br>
            <a:r>
              <a:rPr lang="fr-FR" dirty="0">
                <a:solidFill>
                  <a:schemeClr val="accent5"/>
                </a:solidFill>
              </a:rPr>
              <a:t>Transitions professionnelles et emploi des seniors </a:t>
            </a:r>
          </a:p>
          <a:p>
            <a:endParaRPr lang="fr-FR" dirty="0">
              <a:solidFill>
                <a:schemeClr val="accent5"/>
              </a:solidFill>
            </a:endParaRPr>
          </a:p>
          <a:p>
            <a:endParaRPr lang="fr-FR" dirty="0">
              <a:solidFill>
                <a:schemeClr val="accent5"/>
              </a:solidFill>
            </a:endParaRPr>
          </a:p>
        </p:txBody>
      </p:sp>
      <p:sp>
        <p:nvSpPr>
          <p:cNvPr id="51" name="Triangle 63">
            <a:extLst>
              <a:ext uri="{FF2B5EF4-FFF2-40B4-BE49-F238E27FC236}">
                <a16:creationId xmlns:a16="http://schemas.microsoft.com/office/drawing/2014/main" id="{87A09F64-3F38-21A2-8BCC-74EBC6B5D896}"/>
              </a:ext>
            </a:extLst>
          </p:cNvPr>
          <p:cNvSpPr/>
          <p:nvPr/>
        </p:nvSpPr>
        <p:spPr>
          <a:xfrm rot="5400000">
            <a:off x="11409079" y="3118892"/>
            <a:ext cx="506462" cy="43660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117">
            <a:extLst>
              <a:ext uri="{FF2B5EF4-FFF2-40B4-BE49-F238E27FC236}">
                <a16:creationId xmlns:a16="http://schemas.microsoft.com/office/drawing/2014/main" id="{85AE21C9-CB73-BBF9-539C-F7EEFD493235}"/>
              </a:ext>
            </a:extLst>
          </p:cNvPr>
          <p:cNvSpPr txBox="1"/>
          <p:nvPr/>
        </p:nvSpPr>
        <p:spPr>
          <a:xfrm>
            <a:off x="9145055" y="2165850"/>
            <a:ext cx="1765585" cy="498581"/>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b="1" dirty="0">
                <a:solidFill>
                  <a:srgbClr val="1776BB"/>
                </a:solidFill>
              </a:rPr>
              <a:t>Octobre 2025</a:t>
            </a:r>
          </a:p>
        </p:txBody>
      </p:sp>
      <p:sp>
        <p:nvSpPr>
          <p:cNvPr id="8" name="TextBox 117">
            <a:extLst>
              <a:ext uri="{FF2B5EF4-FFF2-40B4-BE49-F238E27FC236}">
                <a16:creationId xmlns:a16="http://schemas.microsoft.com/office/drawing/2014/main" id="{CC81CCB0-83EB-F9E1-AC23-B82646A1B927}"/>
              </a:ext>
            </a:extLst>
          </p:cNvPr>
          <p:cNvSpPr txBox="1"/>
          <p:nvPr/>
        </p:nvSpPr>
        <p:spPr>
          <a:xfrm>
            <a:off x="5429432" y="2165850"/>
            <a:ext cx="2689388" cy="668170"/>
          </a:xfrm>
          <a:prstGeom prst="rect">
            <a:avLst/>
          </a:prstGeom>
        </p:spPr>
        <p:txBody>
          <a:bodyPr anchor="t">
            <a:noAutofit/>
          </a:bodyPr>
          <a:lstStyle>
            <a:defPPr>
              <a:defRPr lang="fr-FR"/>
            </a:defPPr>
            <a:lvl1pPr indent="0" algn="ctr">
              <a:lnSpc>
                <a:spcPct val="90000"/>
              </a:lnSpc>
              <a:spcBef>
                <a:spcPts val="1000"/>
              </a:spcBef>
              <a:buFont typeface="Arial" panose="020B0604020202020204" pitchFamily="34" charset="0"/>
              <a:buNone/>
              <a:defRPr>
                <a:solidFill>
                  <a:schemeClr val="accent1"/>
                </a:solidFill>
              </a:defRPr>
            </a:lvl1pPr>
            <a:lvl2pPr indent="0" algn="ctr">
              <a:lnSpc>
                <a:spcPct val="90000"/>
              </a:lnSpc>
              <a:spcBef>
                <a:spcPts val="500"/>
              </a:spcBef>
              <a:buFont typeface="Arial" panose="020B0604020202020204" pitchFamily="34" charset="0"/>
              <a:buNone/>
              <a:defRPr sz="2400">
                <a:solidFill>
                  <a:schemeClr val="tx1">
                    <a:lumMod val="75000"/>
                    <a:lumOff val="25000"/>
                  </a:schemeClr>
                </a:solidFill>
              </a:defRPr>
            </a:lvl2pPr>
            <a:lvl3pPr indent="0" algn="ctr">
              <a:lnSpc>
                <a:spcPct val="90000"/>
              </a:lnSpc>
              <a:spcBef>
                <a:spcPts val="500"/>
              </a:spcBef>
              <a:buFont typeface="Arial" panose="020B0604020202020204" pitchFamily="34" charset="0"/>
              <a:buNone/>
              <a:defRPr sz="2000">
                <a:solidFill>
                  <a:schemeClr val="tx1">
                    <a:lumMod val="75000"/>
                    <a:lumOff val="25000"/>
                  </a:schemeClr>
                </a:solidFill>
              </a:defRPr>
            </a:lvl3pPr>
            <a:lvl4pPr indent="0" algn="ctr">
              <a:lnSpc>
                <a:spcPct val="90000"/>
              </a:lnSpc>
              <a:spcBef>
                <a:spcPts val="500"/>
              </a:spcBef>
              <a:buFont typeface="Arial" panose="020B0604020202020204" pitchFamily="34" charset="0"/>
              <a:buNone/>
              <a:defRPr>
                <a:solidFill>
                  <a:schemeClr val="tx1">
                    <a:lumMod val="75000"/>
                    <a:lumOff val="25000"/>
                  </a:schemeClr>
                </a:solidFill>
              </a:defRPr>
            </a:lvl4pPr>
            <a:lvl5pPr indent="0" algn="ctr">
              <a:lnSpc>
                <a:spcPct val="90000"/>
              </a:lnSpc>
              <a:spcBef>
                <a:spcPts val="500"/>
              </a:spcBef>
              <a:buFont typeface="Arial" panose="020B0604020202020204" pitchFamily="34" charset="0"/>
              <a:buNone/>
              <a:defRPr>
                <a:solidFill>
                  <a:schemeClr val="tx1">
                    <a:lumMod val="75000"/>
                    <a:lumOff val="2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b="1" dirty="0">
                <a:solidFill>
                  <a:schemeClr val="accent5"/>
                </a:solidFill>
              </a:rPr>
              <a:t>2024</a:t>
            </a:r>
          </a:p>
          <a:p>
            <a:endParaRPr lang="fr-FR" dirty="0">
              <a:solidFill>
                <a:schemeClr val="accent5"/>
              </a:solidFill>
            </a:endParaRPr>
          </a:p>
        </p:txBody>
      </p:sp>
      <p:pic>
        <p:nvPicPr>
          <p:cNvPr id="4" name="Image 3" descr="Une image contenant texte, cercle, capture d’écran, Police&#10;&#10;Le contenu généré par l’IA peut être incorrect.">
            <a:extLst>
              <a:ext uri="{FF2B5EF4-FFF2-40B4-BE49-F238E27FC236}">
                <a16:creationId xmlns:a16="http://schemas.microsoft.com/office/drawing/2014/main" id="{630B9A28-FB14-D5C6-800B-F11F5E182E99}"/>
              </a:ext>
            </a:extLst>
          </p:cNvPr>
          <p:cNvPicPr>
            <a:picLocks noChangeAspect="1"/>
          </p:cNvPicPr>
          <p:nvPr/>
        </p:nvPicPr>
        <p:blipFill>
          <a:blip r:embed="rId3"/>
          <a:stretch>
            <a:fillRect/>
          </a:stretch>
        </p:blipFill>
        <p:spPr>
          <a:xfrm>
            <a:off x="-195590" y="908628"/>
            <a:ext cx="5144457" cy="5949372"/>
          </a:xfrm>
          <a:prstGeom prst="rect">
            <a:avLst/>
          </a:prstGeom>
        </p:spPr>
      </p:pic>
    </p:spTree>
    <p:extLst>
      <p:ext uri="{BB962C8B-B14F-4D97-AF65-F5344CB8AC3E}">
        <p14:creationId xmlns:p14="http://schemas.microsoft.com/office/powerpoint/2010/main" val="31164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750"/>
                                        <p:tgtEl>
                                          <p:spTgt spid="4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0" presetClass="path" presetSubtype="0" fill="hold" grpId="0" nodeType="withEffect">
                                  <p:stCondLst>
                                    <p:cond delay="0"/>
                                  </p:stCondLst>
                                  <p:childTnLst>
                                    <p:animMotion origin="layout" path="M -0.86654 0.00023 L -0.00469 0.00023 " pathEditMode="relative" ptsTypes="AA">
                                      <p:cBhvr>
                                        <p:cTn id="12" dur="5000" fill="hold"/>
                                        <p:tgtEl>
                                          <p:spTgt spid="51"/>
                                        </p:tgtEl>
                                        <p:attrNameLst>
                                          <p:attrName>ppt_x</p:attrName>
                                          <p:attrName>ppt_y</p:attrName>
                                        </p:attrNameLst>
                                      </p:cBhvr>
                                    </p:animMotion>
                                  </p:childTnLst>
                                </p:cTn>
                              </p:par>
                              <p:par>
                                <p:cTn id="13" presetID="22" presetClass="entr" presetSubtype="1" fill="hold" nodeType="withEffect">
                                  <p:stCondLst>
                                    <p:cond delay="35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10" presetClass="entr" presetSubtype="0" fill="hold" grpId="0" nodeType="withEffect">
                                  <p:stCondLst>
                                    <p:cond delay="400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22" presetClass="entr" presetSubtype="1" fill="hold" nodeType="withEffect">
                                  <p:stCondLst>
                                    <p:cond delay="450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par>
                                <p:cTn id="22" presetID="10" presetClass="entr" presetSubtype="0" fill="hold" grpId="0" nodeType="withEffect">
                                  <p:stCondLst>
                                    <p:cond delay="500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4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50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animBg="1"/>
      <p:bldP spid="51" grpId="1"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1485848-950A-9945-BFB4-04C2ED1AB016}"/>
              </a:ext>
            </a:extLst>
          </p:cNvPr>
          <p:cNvSpPr>
            <a:spLocks noGrp="1"/>
          </p:cNvSpPr>
          <p:nvPr>
            <p:ph type="title"/>
          </p:nvPr>
        </p:nvSpPr>
        <p:spPr/>
        <p:txBody>
          <a:bodyPr/>
          <a:lstStyle/>
          <a:p>
            <a:r>
              <a:rPr lang="fr-FR" altLang="fr-FR" dirty="0"/>
              <a:t>Contexte et esprit </a:t>
            </a:r>
            <a:br>
              <a:rPr lang="fr-FR" altLang="fr-FR" dirty="0"/>
            </a:br>
            <a:r>
              <a:rPr lang="fr-FR" altLang="fr-FR" dirty="0">
                <a:solidFill>
                  <a:schemeClr val="accent1"/>
                </a:solidFill>
              </a:rPr>
              <a:t>de la réforme</a:t>
            </a:r>
            <a:endParaRPr lang="fr-FR" altLang="fr-FR" dirty="0"/>
          </a:p>
        </p:txBody>
      </p:sp>
      <p:pic>
        <p:nvPicPr>
          <p:cNvPr id="4" name="Image 3">
            <a:extLst>
              <a:ext uri="{FF2B5EF4-FFF2-40B4-BE49-F238E27FC236}">
                <a16:creationId xmlns:a16="http://schemas.microsoft.com/office/drawing/2014/main" id="{596B3925-265B-C5DF-34F0-AAFFED9A1F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2789"/>
            <a:ext cx="2631906" cy="915211"/>
          </a:xfrm>
          <a:prstGeom prst="rect">
            <a:avLst/>
          </a:prstGeom>
        </p:spPr>
      </p:pic>
      <p:pic>
        <p:nvPicPr>
          <p:cNvPr id="8" name="Graphique 7" descr="Balance de la justice contour">
            <a:extLst>
              <a:ext uri="{FF2B5EF4-FFF2-40B4-BE49-F238E27FC236}">
                <a16:creationId xmlns:a16="http://schemas.microsoft.com/office/drawing/2014/main" id="{7A8FD21F-9E15-180E-16FD-CFA7A1DA66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27952" y="4203700"/>
            <a:ext cx="1136096" cy="1136096"/>
          </a:xfrm>
          <a:prstGeom prst="rect">
            <a:avLst/>
          </a:prstGeom>
        </p:spPr>
      </p:pic>
    </p:spTree>
    <p:extLst>
      <p:ext uri="{BB962C8B-B14F-4D97-AF65-F5344CB8AC3E}">
        <p14:creationId xmlns:p14="http://schemas.microsoft.com/office/powerpoint/2010/main" val="112830395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9D3504-D1A0-40DD-92F1-1D2FCD0EE9C9}"/>
              </a:ext>
            </a:extLst>
          </p:cNvPr>
          <p:cNvSpPr>
            <a:spLocks noGrp="1"/>
          </p:cNvSpPr>
          <p:nvPr>
            <p:ph type="title"/>
          </p:nvPr>
        </p:nvSpPr>
        <p:spPr/>
        <p:txBody>
          <a:bodyPr/>
          <a:lstStyle/>
          <a:p>
            <a:r>
              <a:rPr lang="fr-FR" dirty="0"/>
              <a:t>Les objectifs de </a:t>
            </a:r>
            <a:r>
              <a:rPr lang="fr-FR" dirty="0">
                <a:solidFill>
                  <a:schemeClr val="accent1"/>
                </a:solidFill>
              </a:rPr>
              <a:t>la loi</a:t>
            </a:r>
          </a:p>
        </p:txBody>
      </p:sp>
      <p:sp>
        <p:nvSpPr>
          <p:cNvPr id="5" name="Espace réservé du contenu 4">
            <a:extLst>
              <a:ext uri="{FF2B5EF4-FFF2-40B4-BE49-F238E27FC236}">
                <a16:creationId xmlns:a16="http://schemas.microsoft.com/office/drawing/2014/main" id="{1B1AFB8A-6A09-D452-486F-DE8EF80A5531}"/>
              </a:ext>
            </a:extLst>
          </p:cNvPr>
          <p:cNvSpPr>
            <a:spLocks noGrp="1"/>
          </p:cNvSpPr>
          <p:nvPr>
            <p:ph idx="1"/>
          </p:nvPr>
        </p:nvSpPr>
        <p:spPr>
          <a:xfrm>
            <a:off x="532800" y="1825625"/>
            <a:ext cx="5297549" cy="4351338"/>
          </a:xfrm>
        </p:spPr>
        <p:txBody>
          <a:bodyPr>
            <a:normAutofit lnSpcReduction="10000"/>
          </a:bodyPr>
          <a:lstStyle/>
          <a:p>
            <a:r>
              <a:rPr lang="fr-FR" dirty="0">
                <a:solidFill>
                  <a:schemeClr val="accent1"/>
                </a:solidFill>
              </a:rPr>
              <a:t>De manière générale</a:t>
            </a:r>
          </a:p>
          <a:p>
            <a:endParaRPr lang="fr-FR" dirty="0"/>
          </a:p>
          <a:p>
            <a:r>
              <a:rPr lang="fr-FR" dirty="0"/>
              <a:t>Volonté de faire de l’entretien :</a:t>
            </a:r>
          </a:p>
          <a:p>
            <a:pPr marL="800100" lvl="1" indent="-342900">
              <a:buFont typeface="Wingdings" panose="05000000000000000000" pitchFamily="2" charset="2"/>
              <a:buChar char="Ø"/>
            </a:pPr>
            <a:r>
              <a:rPr lang="fr-FR" dirty="0"/>
              <a:t>un levier de performance RH et non une contrainte </a:t>
            </a:r>
          </a:p>
          <a:p>
            <a:pPr marL="800100" lvl="1" indent="-342900">
              <a:buFont typeface="Wingdings" panose="05000000000000000000" pitchFamily="2" charset="2"/>
              <a:buChar char="Ø"/>
            </a:pPr>
            <a:r>
              <a:rPr lang="fr-FR" dirty="0"/>
              <a:t>un véritable outil stratégique de gestion des compétences et d’accompagnement des parcours</a:t>
            </a:r>
          </a:p>
          <a:p>
            <a:r>
              <a:rPr lang="fr-FR" dirty="0"/>
              <a:t>La réforme vise à</a:t>
            </a:r>
          </a:p>
          <a:p>
            <a:pPr marL="800100" lvl="1" indent="-342900">
              <a:buFont typeface="Wingdings" panose="05000000000000000000" pitchFamily="2" charset="2"/>
              <a:buChar char="Ø"/>
            </a:pPr>
            <a:r>
              <a:rPr lang="fr-FR" dirty="0"/>
              <a:t>être plus stratégique</a:t>
            </a:r>
          </a:p>
          <a:p>
            <a:pPr marL="800100" lvl="1" indent="-342900">
              <a:buFont typeface="Wingdings" panose="05000000000000000000" pitchFamily="2" charset="2"/>
              <a:buChar char="Ø"/>
            </a:pPr>
            <a:r>
              <a:rPr lang="fr-FR" dirty="0"/>
              <a:t>responsabilisante</a:t>
            </a:r>
          </a:p>
          <a:p>
            <a:pPr marL="800100" lvl="1" indent="-342900">
              <a:buFont typeface="Wingdings" panose="05000000000000000000" pitchFamily="2" charset="2"/>
              <a:buChar char="Ø"/>
            </a:pPr>
            <a:r>
              <a:rPr lang="fr-FR" dirty="0"/>
              <a:t>adaptée aux évolutions de carrière au sein de des entreprises</a:t>
            </a:r>
          </a:p>
          <a:p>
            <a:endParaRPr lang="fr-FR" dirty="0"/>
          </a:p>
        </p:txBody>
      </p:sp>
      <p:sp>
        <p:nvSpPr>
          <p:cNvPr id="6" name="Espace réservé du contenu 5">
            <a:extLst>
              <a:ext uri="{FF2B5EF4-FFF2-40B4-BE49-F238E27FC236}">
                <a16:creationId xmlns:a16="http://schemas.microsoft.com/office/drawing/2014/main" id="{F5B6CE76-5547-BCB7-719D-717345D03D02}"/>
              </a:ext>
            </a:extLst>
          </p:cNvPr>
          <p:cNvSpPr>
            <a:spLocks noGrp="1"/>
          </p:cNvSpPr>
          <p:nvPr>
            <p:ph idx="13"/>
          </p:nvPr>
        </p:nvSpPr>
        <p:spPr>
          <a:xfrm>
            <a:off x="6342762" y="1825625"/>
            <a:ext cx="5297549" cy="4351338"/>
          </a:xfrm>
        </p:spPr>
        <p:txBody>
          <a:bodyPr/>
          <a:lstStyle/>
          <a:p>
            <a:pPr marL="0" lvl="1">
              <a:lnSpc>
                <a:spcPct val="100000"/>
              </a:lnSpc>
              <a:spcBef>
                <a:spcPts val="1000"/>
              </a:spcBef>
            </a:pPr>
            <a:r>
              <a:rPr lang="fr-FR" dirty="0">
                <a:solidFill>
                  <a:schemeClr val="accent1"/>
                </a:solidFill>
              </a:rPr>
              <a:t>Dans le secteur du bâtiment</a:t>
            </a:r>
          </a:p>
          <a:p>
            <a:pPr marL="0" lvl="1">
              <a:lnSpc>
                <a:spcPct val="100000"/>
              </a:lnSpc>
              <a:spcBef>
                <a:spcPts val="1000"/>
              </a:spcBef>
            </a:pPr>
            <a:endParaRPr lang="fr-FR" dirty="0"/>
          </a:p>
          <a:p>
            <a:pPr marL="342900" lvl="1" indent="-342900">
              <a:lnSpc>
                <a:spcPct val="100000"/>
              </a:lnSpc>
              <a:spcBef>
                <a:spcPts val="1000"/>
              </a:spcBef>
              <a:buFont typeface="Wingdings" panose="05000000000000000000" pitchFamily="2" charset="2"/>
              <a:buChar char="Ø"/>
            </a:pPr>
            <a:r>
              <a:rPr lang="fr-FR" dirty="0"/>
              <a:t>Adapter le suivi des carrières aux évolutions du marché du travail</a:t>
            </a:r>
          </a:p>
          <a:p>
            <a:pPr marL="342900" lvl="1" indent="-342900">
              <a:lnSpc>
                <a:spcPct val="100000"/>
              </a:lnSpc>
              <a:spcBef>
                <a:spcPts val="1000"/>
              </a:spcBef>
              <a:buFont typeface="Wingdings" panose="05000000000000000000" pitchFamily="2" charset="2"/>
              <a:buChar char="Ø"/>
            </a:pPr>
            <a:r>
              <a:rPr lang="fr-FR" dirty="0"/>
              <a:t>Favoriser la montée en compétences et la sécurisation des parcours</a:t>
            </a:r>
          </a:p>
          <a:p>
            <a:pPr marL="342900" lvl="1" indent="-342900">
              <a:lnSpc>
                <a:spcPct val="100000"/>
              </a:lnSpc>
              <a:spcBef>
                <a:spcPts val="1000"/>
              </a:spcBef>
              <a:buFont typeface="Wingdings" panose="05000000000000000000" pitchFamily="2" charset="2"/>
              <a:buChar char="Ø"/>
            </a:pPr>
            <a:r>
              <a:rPr lang="fr-FR" dirty="0"/>
              <a:t>Répondre aux enjeux de pénurie de main-d’œuvre dans le BTP</a:t>
            </a:r>
          </a:p>
          <a:p>
            <a:pPr marL="342900" indent="-342900">
              <a:buFont typeface="Wingdings" panose="05000000000000000000" pitchFamily="2" charset="2"/>
              <a:buChar char="Ø"/>
            </a:pPr>
            <a:r>
              <a:rPr lang="fr-FR" dirty="0"/>
              <a:t>Intégrer la dimension seniors et transition écologique/digitale dans la gestion RH</a:t>
            </a:r>
          </a:p>
        </p:txBody>
      </p:sp>
      <p:pic>
        <p:nvPicPr>
          <p:cNvPr id="10" name="Graphique 9" descr="Ville avec un remplissage uni">
            <a:extLst>
              <a:ext uri="{FF2B5EF4-FFF2-40B4-BE49-F238E27FC236}">
                <a16:creationId xmlns:a16="http://schemas.microsoft.com/office/drawing/2014/main" id="{E9F5E2F5-3198-3815-FF3A-4EA2AC2613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1802" y="1368425"/>
            <a:ext cx="914400" cy="914400"/>
          </a:xfrm>
          <a:prstGeom prst="rect">
            <a:avLst/>
          </a:prstGeom>
        </p:spPr>
      </p:pic>
      <p:pic>
        <p:nvPicPr>
          <p:cNvPr id="12" name="Image 11" descr="Une image contenant carte, croquis&#10;&#10;Le contenu généré par l’IA peut être incorrect.">
            <a:extLst>
              <a:ext uri="{FF2B5EF4-FFF2-40B4-BE49-F238E27FC236}">
                <a16:creationId xmlns:a16="http://schemas.microsoft.com/office/drawing/2014/main" id="{A1B19DB0-3F66-EF74-40AC-FCD7D56C29D5}"/>
              </a:ext>
            </a:extLst>
          </p:cNvPr>
          <p:cNvPicPr>
            <a:picLocks noChangeAspect="1"/>
          </p:cNvPicPr>
          <p:nvPr/>
        </p:nvPicPr>
        <p:blipFill>
          <a:blip r:embed="rId5"/>
          <a:stretch>
            <a:fillRect/>
          </a:stretch>
        </p:blipFill>
        <p:spPr>
          <a:xfrm>
            <a:off x="4038600" y="1357939"/>
            <a:ext cx="1276528" cy="1200318"/>
          </a:xfrm>
          <a:prstGeom prst="rect">
            <a:avLst/>
          </a:prstGeom>
        </p:spPr>
      </p:pic>
    </p:spTree>
    <p:extLst>
      <p:ext uri="{BB962C8B-B14F-4D97-AF65-F5344CB8AC3E}">
        <p14:creationId xmlns:p14="http://schemas.microsoft.com/office/powerpoint/2010/main" val="416476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96807" y="1142691"/>
            <a:ext cx="5452363" cy="5409111"/>
          </a:xfrm>
          <a:custGeom>
            <a:avLst/>
            <a:gdLst/>
            <a:ahLst/>
            <a:cxnLst/>
            <a:rect l="l" t="t" r="r" b="b"/>
            <a:pathLst>
              <a:path w="8898603" h="8898603">
                <a:moveTo>
                  <a:pt x="0" y="0"/>
                </a:moveTo>
                <a:lnTo>
                  <a:pt x="8898602" y="0"/>
                </a:lnTo>
                <a:lnTo>
                  <a:pt x="8898602" y="8898603"/>
                </a:lnTo>
                <a:lnTo>
                  <a:pt x="0" y="88986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sz="1200"/>
          </a:p>
        </p:txBody>
      </p:sp>
      <p:sp>
        <p:nvSpPr>
          <p:cNvPr id="3" name="TextBox 3"/>
          <p:cNvSpPr txBox="1"/>
          <p:nvPr/>
        </p:nvSpPr>
        <p:spPr>
          <a:xfrm>
            <a:off x="3497475" y="1211420"/>
            <a:ext cx="2248697" cy="2139047"/>
          </a:xfrm>
          <a:prstGeom prst="rect">
            <a:avLst/>
          </a:prstGeom>
        </p:spPr>
        <p:txBody>
          <a:bodyPr wrap="square" lIns="0" tIns="0" rIns="0" bIns="0" rtlCol="0" anchor="t">
            <a:spAutoFit/>
          </a:bodyPr>
          <a:lstStyle/>
          <a:p>
            <a:r>
              <a:rPr lang="fr-FR" b="1" dirty="0">
                <a:solidFill>
                  <a:schemeClr val="bg1"/>
                </a:solidFill>
              </a:rPr>
              <a:t>Organisation</a:t>
            </a:r>
            <a:endParaRPr lang="fr-FR" sz="1600" b="1" dirty="0">
              <a:solidFill>
                <a:schemeClr val="bg1"/>
              </a:solidFill>
            </a:endParaRPr>
          </a:p>
          <a:p>
            <a:br>
              <a:rPr lang="fr-FR" sz="1600" dirty="0">
                <a:solidFill>
                  <a:schemeClr val="bg1"/>
                </a:solidFill>
              </a:rPr>
            </a:br>
            <a:r>
              <a:rPr lang="fr-FR" sz="1500" dirty="0">
                <a:solidFill>
                  <a:schemeClr val="bg1"/>
                </a:solidFill>
              </a:rPr>
              <a:t>L'entretien est organisé par l'employeur et réalisé pendant le temps de travail par un supérieur hiérarchique ou un représentant de la direction de l'entreprise.</a:t>
            </a:r>
          </a:p>
        </p:txBody>
      </p:sp>
      <p:sp>
        <p:nvSpPr>
          <p:cNvPr id="4" name="TextBox 4"/>
          <p:cNvSpPr txBox="1"/>
          <p:nvPr/>
        </p:nvSpPr>
        <p:spPr>
          <a:xfrm>
            <a:off x="3474927" y="4054469"/>
            <a:ext cx="2588769" cy="2369880"/>
          </a:xfrm>
          <a:prstGeom prst="rect">
            <a:avLst/>
          </a:prstGeom>
        </p:spPr>
        <p:txBody>
          <a:bodyPr lIns="0" tIns="0" rIns="0" bIns="0" rtlCol="0" anchor="t">
            <a:spAutoFit/>
          </a:bodyPr>
          <a:lstStyle/>
          <a:p>
            <a:r>
              <a:rPr lang="fr-FR" b="1" dirty="0">
                <a:solidFill>
                  <a:schemeClr val="bg1"/>
                </a:solidFill>
              </a:rPr>
              <a:t>Obligations</a:t>
            </a:r>
          </a:p>
          <a:p>
            <a:br>
              <a:rPr lang="fr-FR" sz="1600" dirty="0">
                <a:solidFill>
                  <a:schemeClr val="bg1"/>
                </a:solidFill>
              </a:rPr>
            </a:br>
            <a:r>
              <a:rPr lang="fr-FR" sz="1500" dirty="0">
                <a:solidFill>
                  <a:schemeClr val="bg1"/>
                </a:solidFill>
              </a:rPr>
              <a:t>Traçabilité obligatoire :</a:t>
            </a:r>
          </a:p>
          <a:p>
            <a:pPr marL="285750" indent="-285750">
              <a:buFont typeface="Arial" panose="020B0604020202020204" pitchFamily="34" charset="0"/>
              <a:buChar char="•"/>
            </a:pPr>
            <a:r>
              <a:rPr lang="fr-FR" sz="1500" dirty="0">
                <a:solidFill>
                  <a:schemeClr val="bg1"/>
                </a:solidFill>
              </a:rPr>
              <a:t>Compte-rendu signé par </a:t>
            </a:r>
            <a:br>
              <a:rPr lang="fr-FR" sz="1500" dirty="0">
                <a:solidFill>
                  <a:schemeClr val="bg1"/>
                </a:solidFill>
              </a:rPr>
            </a:br>
            <a:r>
              <a:rPr lang="fr-FR" sz="1500" dirty="0">
                <a:solidFill>
                  <a:schemeClr val="bg1"/>
                </a:solidFill>
              </a:rPr>
              <a:t>le salarié et </a:t>
            </a:r>
            <a:br>
              <a:rPr lang="fr-FR" sz="1500" dirty="0">
                <a:solidFill>
                  <a:schemeClr val="bg1"/>
                </a:solidFill>
              </a:rPr>
            </a:br>
            <a:r>
              <a:rPr lang="fr-FR" sz="1500" dirty="0">
                <a:solidFill>
                  <a:schemeClr val="bg1"/>
                </a:solidFill>
              </a:rPr>
              <a:t>l’employeur.</a:t>
            </a:r>
          </a:p>
          <a:p>
            <a:pPr marL="285750" indent="-285750">
              <a:buFont typeface="Arial" panose="020B0604020202020204" pitchFamily="34" charset="0"/>
              <a:buChar char="•"/>
            </a:pPr>
            <a:r>
              <a:rPr lang="fr-FR" sz="1500" dirty="0">
                <a:solidFill>
                  <a:schemeClr val="bg1"/>
                </a:solidFill>
              </a:rPr>
              <a:t>Archivage des documents</a:t>
            </a:r>
          </a:p>
          <a:p>
            <a:pPr marL="285750" indent="-285750">
              <a:buFont typeface="Arial" panose="020B0604020202020204" pitchFamily="34" charset="0"/>
              <a:buChar char="•"/>
            </a:pPr>
            <a:r>
              <a:rPr lang="fr-FR" sz="1500" dirty="0">
                <a:solidFill>
                  <a:schemeClr val="bg1"/>
                </a:solidFill>
              </a:rPr>
              <a:t>Preuve des actions proposées (formations, accompagnement).</a:t>
            </a:r>
          </a:p>
        </p:txBody>
      </p:sp>
      <p:sp>
        <p:nvSpPr>
          <p:cNvPr id="5" name="TextBox 5"/>
          <p:cNvSpPr txBox="1"/>
          <p:nvPr/>
        </p:nvSpPr>
        <p:spPr>
          <a:xfrm>
            <a:off x="6239288" y="3958604"/>
            <a:ext cx="2533648" cy="2277547"/>
          </a:xfrm>
          <a:prstGeom prst="rect">
            <a:avLst/>
          </a:prstGeom>
        </p:spPr>
        <p:txBody>
          <a:bodyPr wrap="square" lIns="0" tIns="0" rIns="0" bIns="0" rtlCol="0" anchor="t">
            <a:spAutoFit/>
          </a:bodyPr>
          <a:lstStyle/>
          <a:p>
            <a:r>
              <a:rPr lang="fr-FR" b="1" dirty="0">
                <a:solidFill>
                  <a:schemeClr val="bg1"/>
                </a:solidFill>
              </a:rPr>
              <a:t>Sanctions</a:t>
            </a:r>
          </a:p>
          <a:p>
            <a:endParaRPr lang="fr-FR" dirty="0">
              <a:solidFill>
                <a:schemeClr val="bg1"/>
              </a:solidFill>
            </a:endParaRPr>
          </a:p>
          <a:p>
            <a:r>
              <a:rPr lang="fr-FR" sz="1400" dirty="0">
                <a:solidFill>
                  <a:schemeClr val="bg1"/>
                </a:solidFill>
              </a:rPr>
              <a:t>Tous les salariés sont concernés, quelle que soit la taille de l’entreprise.</a:t>
            </a:r>
            <a:br>
              <a:rPr lang="fr-FR" sz="1400" dirty="0">
                <a:solidFill>
                  <a:schemeClr val="bg1"/>
                </a:solidFill>
              </a:rPr>
            </a:br>
            <a:endParaRPr lang="fr-FR" sz="1400" dirty="0">
              <a:solidFill>
                <a:schemeClr val="bg1"/>
              </a:solidFill>
            </a:endParaRPr>
          </a:p>
          <a:p>
            <a:r>
              <a:rPr lang="fr-FR" sz="1400" dirty="0">
                <a:solidFill>
                  <a:schemeClr val="bg1"/>
                </a:solidFill>
              </a:rPr>
              <a:t>Sanctions jusqu’à 3 000 € par salarié en cas de non-conformité (hors TPE &lt; 50 salariés, mais risque prud’homal).</a:t>
            </a:r>
          </a:p>
        </p:txBody>
      </p:sp>
      <p:sp>
        <p:nvSpPr>
          <p:cNvPr id="6" name="TextBox 6"/>
          <p:cNvSpPr txBox="1"/>
          <p:nvPr/>
        </p:nvSpPr>
        <p:spPr>
          <a:xfrm>
            <a:off x="6293362" y="1211420"/>
            <a:ext cx="2555808" cy="830997"/>
          </a:xfrm>
          <a:prstGeom prst="rect">
            <a:avLst/>
          </a:prstGeom>
        </p:spPr>
        <p:txBody>
          <a:bodyPr wrap="square" lIns="0" tIns="0" rIns="0" bIns="0" rtlCol="0" anchor="t">
            <a:spAutoFit/>
          </a:bodyPr>
          <a:lstStyle/>
          <a:p>
            <a:r>
              <a:rPr lang="fr-FR" b="1" dirty="0">
                <a:solidFill>
                  <a:schemeClr val="bg1"/>
                </a:solidFill>
              </a:rPr>
              <a:t>Calendrier</a:t>
            </a:r>
          </a:p>
          <a:p>
            <a:endParaRPr lang="fr-FR" sz="1200" dirty="0">
              <a:solidFill>
                <a:schemeClr val="bg1"/>
              </a:solidFill>
            </a:endParaRPr>
          </a:p>
          <a:p>
            <a:r>
              <a:rPr lang="fr-FR" sz="1200" dirty="0">
                <a:solidFill>
                  <a:schemeClr val="bg1"/>
                </a:solidFill>
              </a:rPr>
              <a:t>Application immédiate pour les entreprises sans accord collectif.</a:t>
            </a:r>
          </a:p>
        </p:txBody>
      </p:sp>
      <p:sp>
        <p:nvSpPr>
          <p:cNvPr id="7" name="Titre 6">
            <a:extLst>
              <a:ext uri="{FF2B5EF4-FFF2-40B4-BE49-F238E27FC236}">
                <a16:creationId xmlns:a16="http://schemas.microsoft.com/office/drawing/2014/main" id="{2EC2D062-2C47-A0E3-8FC1-657C8E4D44F6}"/>
              </a:ext>
            </a:extLst>
          </p:cNvPr>
          <p:cNvSpPr>
            <a:spLocks noGrp="1"/>
          </p:cNvSpPr>
          <p:nvPr>
            <p:ph type="title"/>
          </p:nvPr>
        </p:nvSpPr>
        <p:spPr/>
        <p:txBody>
          <a:bodyPr/>
          <a:lstStyle/>
          <a:p>
            <a:r>
              <a:rPr lang="fr-FR" dirty="0">
                <a:solidFill>
                  <a:schemeClr val="accent1"/>
                </a:solidFill>
              </a:rPr>
              <a:t>Les modalités </a:t>
            </a:r>
            <a:r>
              <a:rPr lang="fr-FR" dirty="0"/>
              <a:t>d’application</a:t>
            </a:r>
          </a:p>
        </p:txBody>
      </p:sp>
      <p:sp>
        <p:nvSpPr>
          <p:cNvPr id="8" name="TextBox 6">
            <a:extLst>
              <a:ext uri="{FF2B5EF4-FFF2-40B4-BE49-F238E27FC236}">
                <a16:creationId xmlns:a16="http://schemas.microsoft.com/office/drawing/2014/main" id="{33E87E6C-4E6E-94ED-60C7-3366E4F43253}"/>
              </a:ext>
            </a:extLst>
          </p:cNvPr>
          <p:cNvSpPr txBox="1"/>
          <p:nvPr/>
        </p:nvSpPr>
        <p:spPr>
          <a:xfrm>
            <a:off x="6653778" y="2188750"/>
            <a:ext cx="2119158" cy="553998"/>
          </a:xfrm>
          <a:prstGeom prst="rect">
            <a:avLst/>
          </a:prstGeom>
        </p:spPr>
        <p:txBody>
          <a:bodyPr wrap="square" lIns="0" tIns="0" rIns="0" bIns="0" rtlCol="0" anchor="t">
            <a:spAutoFit/>
          </a:bodyPr>
          <a:lstStyle/>
          <a:p>
            <a:r>
              <a:rPr lang="fr-FR" sz="1200" dirty="0">
                <a:solidFill>
                  <a:schemeClr val="bg1"/>
                </a:solidFill>
              </a:rPr>
              <a:t>Délai jusqu’au 01/10/26 pour les entreprises avec accord de branche ou d’entreprise.</a:t>
            </a:r>
          </a:p>
        </p:txBody>
      </p:sp>
      <p:sp>
        <p:nvSpPr>
          <p:cNvPr id="9" name="TextBox 6">
            <a:extLst>
              <a:ext uri="{FF2B5EF4-FFF2-40B4-BE49-F238E27FC236}">
                <a16:creationId xmlns:a16="http://schemas.microsoft.com/office/drawing/2014/main" id="{78CD06A7-0B61-D2A1-9F2A-38070B200107}"/>
              </a:ext>
            </a:extLst>
          </p:cNvPr>
          <p:cNvSpPr txBox="1"/>
          <p:nvPr/>
        </p:nvSpPr>
        <p:spPr>
          <a:xfrm>
            <a:off x="6341858" y="2955315"/>
            <a:ext cx="2431077" cy="553998"/>
          </a:xfrm>
          <a:prstGeom prst="rect">
            <a:avLst/>
          </a:prstGeom>
        </p:spPr>
        <p:txBody>
          <a:bodyPr wrap="square" lIns="0" tIns="0" rIns="0" bIns="0" rtlCol="0" anchor="t">
            <a:spAutoFit/>
          </a:bodyPr>
          <a:lstStyle/>
          <a:p>
            <a:r>
              <a:rPr lang="fr-FR" sz="1200" dirty="0">
                <a:solidFill>
                  <a:schemeClr val="bg1"/>
                </a:solidFill>
              </a:rPr>
              <a:t>Après cette date : les nouvelles dispositions s’imposent à tout le monde.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45479-AD4F-33F6-6F2D-AC7DA0E6BFC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8E5F516D-7CC9-45F3-F06C-4C5814E60E68}"/>
              </a:ext>
            </a:extLst>
          </p:cNvPr>
          <p:cNvSpPr>
            <a:spLocks noGrp="1"/>
          </p:cNvSpPr>
          <p:nvPr>
            <p:ph type="title"/>
          </p:nvPr>
        </p:nvSpPr>
        <p:spPr/>
        <p:txBody>
          <a:bodyPr/>
          <a:lstStyle/>
          <a:p>
            <a:r>
              <a:rPr lang="fr-FR" altLang="fr-FR" dirty="0">
                <a:solidFill>
                  <a:schemeClr val="accent1"/>
                </a:solidFill>
              </a:rPr>
              <a:t>Le</a:t>
            </a:r>
            <a:r>
              <a:rPr lang="fr-FR" altLang="fr-FR" dirty="0"/>
              <a:t> </a:t>
            </a:r>
            <a:r>
              <a:rPr lang="fr-FR" altLang="fr-FR" dirty="0">
                <a:solidFill>
                  <a:schemeClr val="accent1"/>
                </a:solidFill>
              </a:rPr>
              <a:t>contenu</a:t>
            </a:r>
            <a:r>
              <a:rPr lang="fr-FR" altLang="fr-FR" dirty="0"/>
              <a:t> de la réforme</a:t>
            </a:r>
          </a:p>
        </p:txBody>
      </p:sp>
      <p:pic>
        <p:nvPicPr>
          <p:cNvPr id="4" name="Image 3">
            <a:extLst>
              <a:ext uri="{FF2B5EF4-FFF2-40B4-BE49-F238E27FC236}">
                <a16:creationId xmlns:a16="http://schemas.microsoft.com/office/drawing/2014/main" id="{BE113283-0E7F-54AD-328D-7E553DF981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42789"/>
            <a:ext cx="2631906" cy="915211"/>
          </a:xfrm>
          <a:prstGeom prst="rect">
            <a:avLst/>
          </a:prstGeom>
        </p:spPr>
      </p:pic>
      <p:pic>
        <p:nvPicPr>
          <p:cNvPr id="5" name="Graphique 4" descr="Boîte de réception contour">
            <a:extLst>
              <a:ext uri="{FF2B5EF4-FFF2-40B4-BE49-F238E27FC236}">
                <a16:creationId xmlns:a16="http://schemas.microsoft.com/office/drawing/2014/main" id="{E9953B15-DBA7-AF76-F7A1-4E1910DFB9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62600" y="4089400"/>
            <a:ext cx="1066800" cy="1066800"/>
          </a:xfrm>
          <a:prstGeom prst="rect">
            <a:avLst/>
          </a:prstGeom>
        </p:spPr>
      </p:pic>
    </p:spTree>
    <p:extLst>
      <p:ext uri="{BB962C8B-B14F-4D97-AF65-F5344CB8AC3E}">
        <p14:creationId xmlns:p14="http://schemas.microsoft.com/office/powerpoint/2010/main" val="133683300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3D6DF-9890-E50E-678D-642B34975ACD}"/>
            </a:ext>
          </a:extLst>
        </p:cNvPr>
        <p:cNvGrpSpPr/>
        <p:nvPr/>
      </p:nvGrpSpPr>
      <p:grpSpPr>
        <a:xfrm>
          <a:off x="0" y="0"/>
          <a:ext cx="0" cy="0"/>
          <a:chOff x="0" y="0"/>
          <a:chExt cx="0" cy="0"/>
        </a:xfrm>
      </p:grpSpPr>
      <p:pic>
        <p:nvPicPr>
          <p:cNvPr id="7" name="Image 6" descr="Une image contenant texte, capture d’écran, Police, ligne&#10;&#10;Le contenu généré par l’IA peut être incorrect.">
            <a:extLst>
              <a:ext uri="{FF2B5EF4-FFF2-40B4-BE49-F238E27FC236}">
                <a16:creationId xmlns:a16="http://schemas.microsoft.com/office/drawing/2014/main" id="{7D684AFD-6CEA-37D7-4326-13B8AA475F8F}"/>
              </a:ext>
            </a:extLst>
          </p:cNvPr>
          <p:cNvPicPr>
            <a:picLocks noChangeAspect="1"/>
          </p:cNvPicPr>
          <p:nvPr/>
        </p:nvPicPr>
        <p:blipFill>
          <a:blip r:embed="rId3"/>
          <a:stretch>
            <a:fillRect/>
          </a:stretch>
        </p:blipFill>
        <p:spPr>
          <a:xfrm>
            <a:off x="-196647" y="4302690"/>
            <a:ext cx="12192000" cy="2555310"/>
          </a:xfrm>
          <a:prstGeom prst="rect">
            <a:avLst/>
          </a:prstGeom>
        </p:spPr>
      </p:pic>
      <p:pic>
        <p:nvPicPr>
          <p:cNvPr id="5" name="Image 4" descr="Une image contenant texte, capture d’écran, Police, ligne&#10;&#10;Le contenu généré par l’IA peut être incorrect.">
            <a:extLst>
              <a:ext uri="{FF2B5EF4-FFF2-40B4-BE49-F238E27FC236}">
                <a16:creationId xmlns:a16="http://schemas.microsoft.com/office/drawing/2014/main" id="{C6128391-1AAF-7A2C-5FA7-C7E04CA6EEA0}"/>
              </a:ext>
            </a:extLst>
          </p:cNvPr>
          <p:cNvPicPr>
            <a:picLocks noChangeAspect="1"/>
          </p:cNvPicPr>
          <p:nvPr/>
        </p:nvPicPr>
        <p:blipFill>
          <a:blip r:embed="rId4"/>
          <a:srcRect l="1452" r="807"/>
          <a:stretch>
            <a:fillRect/>
          </a:stretch>
        </p:blipFill>
        <p:spPr>
          <a:xfrm>
            <a:off x="-58995" y="1802318"/>
            <a:ext cx="11916697" cy="2473023"/>
          </a:xfrm>
          <a:prstGeom prst="rect">
            <a:avLst/>
          </a:prstGeom>
        </p:spPr>
      </p:pic>
      <p:sp>
        <p:nvSpPr>
          <p:cNvPr id="4" name="Titre 3">
            <a:extLst>
              <a:ext uri="{FF2B5EF4-FFF2-40B4-BE49-F238E27FC236}">
                <a16:creationId xmlns:a16="http://schemas.microsoft.com/office/drawing/2014/main" id="{D875D919-B7D7-6102-D764-B82CAE7EE689}"/>
              </a:ext>
            </a:extLst>
          </p:cNvPr>
          <p:cNvSpPr>
            <a:spLocks noGrp="1"/>
          </p:cNvSpPr>
          <p:nvPr>
            <p:ph type="title"/>
          </p:nvPr>
        </p:nvSpPr>
        <p:spPr/>
        <p:txBody>
          <a:bodyPr/>
          <a:lstStyle/>
          <a:p>
            <a:r>
              <a:rPr lang="fr-FR" dirty="0">
                <a:solidFill>
                  <a:schemeClr val="accent1"/>
                </a:solidFill>
              </a:rPr>
              <a:t>La Périodicité</a:t>
            </a:r>
            <a:r>
              <a:rPr lang="fr-FR" dirty="0"/>
              <a:t> des Entretiens de parcours professionnel</a:t>
            </a:r>
          </a:p>
        </p:txBody>
      </p:sp>
      <p:sp>
        <p:nvSpPr>
          <p:cNvPr id="10" name="ZoneTexte 9">
            <a:extLst>
              <a:ext uri="{FF2B5EF4-FFF2-40B4-BE49-F238E27FC236}">
                <a16:creationId xmlns:a16="http://schemas.microsoft.com/office/drawing/2014/main" id="{F224384B-E6D0-97B7-7AEA-02B6192D0DE9}"/>
              </a:ext>
            </a:extLst>
          </p:cNvPr>
          <p:cNvSpPr txBox="1"/>
          <p:nvPr/>
        </p:nvSpPr>
        <p:spPr>
          <a:xfrm rot="16200000">
            <a:off x="-1111016" y="1865735"/>
            <a:ext cx="2726423" cy="400110"/>
          </a:xfrm>
          <a:prstGeom prst="rect">
            <a:avLst/>
          </a:prstGeom>
          <a:noFill/>
        </p:spPr>
        <p:txBody>
          <a:bodyPr wrap="square" rtlCol="0">
            <a:spAutoFit/>
          </a:bodyPr>
          <a:lstStyle/>
          <a:p>
            <a:r>
              <a:rPr lang="fr-FR" sz="2000" dirty="0">
                <a:solidFill>
                  <a:schemeClr val="accent2"/>
                </a:solidFill>
              </a:rPr>
              <a:t>Réguliers</a:t>
            </a:r>
          </a:p>
        </p:txBody>
      </p:sp>
      <p:sp>
        <p:nvSpPr>
          <p:cNvPr id="11" name="ZoneTexte 10">
            <a:extLst>
              <a:ext uri="{FF2B5EF4-FFF2-40B4-BE49-F238E27FC236}">
                <a16:creationId xmlns:a16="http://schemas.microsoft.com/office/drawing/2014/main" id="{77D7CE93-461B-A2B5-DEF6-A75C1F76375D}"/>
              </a:ext>
            </a:extLst>
          </p:cNvPr>
          <p:cNvSpPr txBox="1"/>
          <p:nvPr/>
        </p:nvSpPr>
        <p:spPr>
          <a:xfrm rot="16200000">
            <a:off x="-1118524" y="4744560"/>
            <a:ext cx="2726423" cy="400110"/>
          </a:xfrm>
          <a:prstGeom prst="rect">
            <a:avLst/>
          </a:prstGeom>
          <a:noFill/>
        </p:spPr>
        <p:txBody>
          <a:bodyPr wrap="square" rtlCol="0">
            <a:spAutoFit/>
          </a:bodyPr>
          <a:lstStyle/>
          <a:p>
            <a:r>
              <a:rPr lang="fr-FR" sz="2000" dirty="0">
                <a:solidFill>
                  <a:schemeClr val="accent2"/>
                </a:solidFill>
              </a:rPr>
              <a:t>Spécifiques</a:t>
            </a:r>
          </a:p>
        </p:txBody>
      </p:sp>
    </p:spTree>
    <p:extLst>
      <p:ext uri="{BB962C8B-B14F-4D97-AF65-F5344CB8AC3E}">
        <p14:creationId xmlns:p14="http://schemas.microsoft.com/office/powerpoint/2010/main" val="3330253734"/>
      </p:ext>
    </p:extLst>
  </p:cSld>
  <p:clrMapOvr>
    <a:masterClrMapping/>
  </p:clrMapOvr>
</p:sld>
</file>

<file path=ppt/theme/theme1.xml><?xml version="1.0" encoding="utf-8"?>
<a:theme xmlns:a="http://schemas.openxmlformats.org/drawingml/2006/main" name="Evoluteam">
  <a:themeElements>
    <a:clrScheme name="EVOLUTEAM2">
      <a:dk1>
        <a:srgbClr val="000000"/>
      </a:dk1>
      <a:lt1>
        <a:srgbClr val="FFFFFF"/>
      </a:lt1>
      <a:dk2>
        <a:srgbClr val="586066"/>
      </a:dk2>
      <a:lt2>
        <a:srgbClr val="E7E6E6"/>
      </a:lt2>
      <a:accent1>
        <a:srgbClr val="C3161B"/>
      </a:accent1>
      <a:accent2>
        <a:srgbClr val="5A6165"/>
      </a:accent2>
      <a:accent3>
        <a:srgbClr val="912758"/>
      </a:accent3>
      <a:accent4>
        <a:srgbClr val="1776BB"/>
      </a:accent4>
      <a:accent5>
        <a:srgbClr val="DC9104"/>
      </a:accent5>
      <a:accent6>
        <a:srgbClr val="ED6064"/>
      </a:accent6>
      <a:hlink>
        <a:srgbClr val="5A6165"/>
      </a:hlink>
      <a:folHlink>
        <a:srgbClr val="C7151A"/>
      </a:folHlink>
    </a:clrScheme>
    <a:fontScheme name="Vagues">
      <a:majorFont>
        <a:latin typeface="Segoe Ui"/>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1823</Words>
  <Application>Microsoft Office PowerPoint</Application>
  <PresentationFormat>Grand écran</PresentationFormat>
  <Paragraphs>204</Paragraphs>
  <Slides>19</Slides>
  <Notes>19</Notes>
  <HiddenSlides>3</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Aptos</vt:lpstr>
      <vt:lpstr>Arial</vt:lpstr>
      <vt:lpstr>Calibri</vt:lpstr>
      <vt:lpstr>Franklin Gothic Book</vt:lpstr>
      <vt:lpstr>Heading Now 71-78</vt:lpstr>
      <vt:lpstr>Segoe Ui</vt:lpstr>
      <vt:lpstr>Symbol</vt:lpstr>
      <vt:lpstr>Wingdings</vt:lpstr>
      <vt:lpstr>Evoluteam</vt:lpstr>
      <vt:lpstr>Présentation PowerPoint</vt:lpstr>
      <vt:lpstr>Entretiens annuels d’évaluation ≠ professionnels</vt:lpstr>
      <vt:lpstr>Les entretiens professionnels, une vieille histoire… </vt:lpstr>
      <vt:lpstr>Qui continue aujourd’hui</vt:lpstr>
      <vt:lpstr>Contexte et esprit  de la réforme</vt:lpstr>
      <vt:lpstr>Les objectifs de la loi</vt:lpstr>
      <vt:lpstr>Les modalités d’application</vt:lpstr>
      <vt:lpstr>Le contenu de la réforme</vt:lpstr>
      <vt:lpstr>La Périodicité des Entretiens de parcours professionnel</vt:lpstr>
      <vt:lpstr>Le Contenu général des EPP réguliers</vt:lpstr>
      <vt:lpstr>Le Contenu spécifique des EPP ponctuels</vt:lpstr>
      <vt:lpstr>Le Contenu spécifique des EPP ponctuels</vt:lpstr>
      <vt:lpstr>Comment AFORTECH peut vous accompagner</vt:lpstr>
      <vt:lpstr>Les enjeux des EPP</vt:lpstr>
      <vt:lpstr>Les différents accompagnements</vt:lpstr>
      <vt:lpstr>Présentation PowerPoint</vt:lpstr>
      <vt:lpstr>Périodicité des Entretiens de parcours professionnel</vt:lpstr>
      <vt:lpstr>Périodicité des Entretiens de parcours professionnel</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Fabienne</dc:creator>
  <cp:lastModifiedBy>Admintech</cp:lastModifiedBy>
  <cp:revision>1704</cp:revision>
  <cp:lastPrinted>2024-07-15T05:30:37Z</cp:lastPrinted>
  <dcterms:created xsi:type="dcterms:W3CDTF">2019-08-30T11:40:15Z</dcterms:created>
  <dcterms:modified xsi:type="dcterms:W3CDTF">2026-02-23T12:42:08Z</dcterms:modified>
  <cp:contentStatus/>
</cp:coreProperties>
</file>